
<file path=[Content_Types].xml><?xml version="1.0" encoding="utf-8"?>
<Types xmlns="http://schemas.openxmlformats.org/package/2006/content-types">
  <Default Extension="bin" ContentType="image/unknown"/>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embeddings/oleObject1.bin" ContentType="application/vnd.openxmlformats-officedocument.oleObject"/>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1" r:id="rId1"/>
    <p:sldMasterId id="2147483687" r:id="rId2"/>
  </p:sldMasterIdLst>
  <p:notesMasterIdLst>
    <p:notesMasterId r:id="rId39"/>
  </p:notesMasterIdLst>
  <p:handoutMasterIdLst>
    <p:handoutMasterId r:id="rId40"/>
  </p:handoutMasterIdLst>
  <p:sldIdLst>
    <p:sldId id="266" r:id="rId3"/>
    <p:sldId id="329" r:id="rId4"/>
    <p:sldId id="327" r:id="rId5"/>
    <p:sldId id="354" r:id="rId6"/>
    <p:sldId id="328" r:id="rId7"/>
    <p:sldId id="353" r:id="rId8"/>
    <p:sldId id="330" r:id="rId9"/>
    <p:sldId id="331" r:id="rId10"/>
    <p:sldId id="332" r:id="rId11"/>
    <p:sldId id="334" r:id="rId12"/>
    <p:sldId id="333" r:id="rId13"/>
    <p:sldId id="355" r:id="rId14"/>
    <p:sldId id="356" r:id="rId15"/>
    <p:sldId id="357" r:id="rId16"/>
    <p:sldId id="358" r:id="rId17"/>
    <p:sldId id="361" r:id="rId18"/>
    <p:sldId id="359" r:id="rId19"/>
    <p:sldId id="360" r:id="rId20"/>
    <p:sldId id="362" r:id="rId21"/>
    <p:sldId id="363" r:id="rId22"/>
    <p:sldId id="335" r:id="rId23"/>
    <p:sldId id="365" r:id="rId24"/>
    <p:sldId id="364" r:id="rId25"/>
    <p:sldId id="368" r:id="rId26"/>
    <p:sldId id="369" r:id="rId27"/>
    <p:sldId id="370" r:id="rId28"/>
    <p:sldId id="371" r:id="rId29"/>
    <p:sldId id="337" r:id="rId30"/>
    <p:sldId id="372" r:id="rId31"/>
    <p:sldId id="338" r:id="rId32"/>
    <p:sldId id="339" r:id="rId33"/>
    <p:sldId id="340" r:id="rId34"/>
    <p:sldId id="341" r:id="rId35"/>
    <p:sldId id="342" r:id="rId36"/>
    <p:sldId id="343" r:id="rId37"/>
    <p:sldId id="344" r:id="rId38"/>
  </p:sldIdLst>
  <p:sldSz cx="12192000" cy="6858000"/>
  <p:notesSz cx="6858000" cy="9144000"/>
  <p:defaultTextStyle>
    <a:defPPr>
      <a:defRPr lang="en-US"/>
    </a:defPPr>
    <a:lvl1pPr algn="l" rtl="0" fontAlgn="base">
      <a:spcBef>
        <a:spcPct val="0"/>
      </a:spcBef>
      <a:spcAft>
        <a:spcPct val="0"/>
      </a:spcAft>
      <a:defRPr sz="2400" kern="1200">
        <a:solidFill>
          <a:schemeClr val="tx1"/>
        </a:solidFill>
        <a:latin typeface="Verdana" pitchFamily="34" charset="0"/>
        <a:ea typeface="+mn-ea"/>
        <a:cs typeface="Arial" pitchFamily="34" charset="0"/>
      </a:defRPr>
    </a:lvl1pPr>
    <a:lvl2pPr marL="457200" algn="l" rtl="0" fontAlgn="base">
      <a:spcBef>
        <a:spcPct val="0"/>
      </a:spcBef>
      <a:spcAft>
        <a:spcPct val="0"/>
      </a:spcAft>
      <a:defRPr sz="2400" kern="1200">
        <a:solidFill>
          <a:schemeClr val="tx1"/>
        </a:solidFill>
        <a:latin typeface="Verdana" pitchFamily="34" charset="0"/>
        <a:ea typeface="+mn-ea"/>
        <a:cs typeface="Arial" pitchFamily="34" charset="0"/>
      </a:defRPr>
    </a:lvl2pPr>
    <a:lvl3pPr marL="914400" algn="l" rtl="0" fontAlgn="base">
      <a:spcBef>
        <a:spcPct val="0"/>
      </a:spcBef>
      <a:spcAft>
        <a:spcPct val="0"/>
      </a:spcAft>
      <a:defRPr sz="2400" kern="1200">
        <a:solidFill>
          <a:schemeClr val="tx1"/>
        </a:solidFill>
        <a:latin typeface="Verdana" pitchFamily="34" charset="0"/>
        <a:ea typeface="+mn-ea"/>
        <a:cs typeface="Arial" pitchFamily="34" charset="0"/>
      </a:defRPr>
    </a:lvl3pPr>
    <a:lvl4pPr marL="1371600" algn="l" rtl="0" fontAlgn="base">
      <a:spcBef>
        <a:spcPct val="0"/>
      </a:spcBef>
      <a:spcAft>
        <a:spcPct val="0"/>
      </a:spcAft>
      <a:defRPr sz="2400" kern="1200">
        <a:solidFill>
          <a:schemeClr val="tx1"/>
        </a:solidFill>
        <a:latin typeface="Verdana" pitchFamily="34" charset="0"/>
        <a:ea typeface="+mn-ea"/>
        <a:cs typeface="Arial" pitchFamily="34" charset="0"/>
      </a:defRPr>
    </a:lvl4pPr>
    <a:lvl5pPr marL="1828800" algn="l" rtl="0" fontAlgn="base">
      <a:spcBef>
        <a:spcPct val="0"/>
      </a:spcBef>
      <a:spcAft>
        <a:spcPct val="0"/>
      </a:spcAft>
      <a:defRPr sz="2400" kern="1200">
        <a:solidFill>
          <a:schemeClr val="tx1"/>
        </a:solidFill>
        <a:latin typeface="Verdana" pitchFamily="34" charset="0"/>
        <a:ea typeface="+mn-ea"/>
        <a:cs typeface="Arial" pitchFamily="34" charset="0"/>
      </a:defRPr>
    </a:lvl5pPr>
    <a:lvl6pPr marL="2286000" algn="l" defTabSz="914400" rtl="0" eaLnBrk="1" latinLnBrk="0" hangingPunct="1">
      <a:defRPr sz="2400" kern="1200">
        <a:solidFill>
          <a:schemeClr val="tx1"/>
        </a:solidFill>
        <a:latin typeface="Verdana" pitchFamily="34" charset="0"/>
        <a:ea typeface="+mn-ea"/>
        <a:cs typeface="Arial" pitchFamily="34" charset="0"/>
      </a:defRPr>
    </a:lvl6pPr>
    <a:lvl7pPr marL="2743200" algn="l" defTabSz="914400" rtl="0" eaLnBrk="1" latinLnBrk="0" hangingPunct="1">
      <a:defRPr sz="2400" kern="1200">
        <a:solidFill>
          <a:schemeClr val="tx1"/>
        </a:solidFill>
        <a:latin typeface="Verdana" pitchFamily="34" charset="0"/>
        <a:ea typeface="+mn-ea"/>
        <a:cs typeface="Arial" pitchFamily="34" charset="0"/>
      </a:defRPr>
    </a:lvl7pPr>
    <a:lvl8pPr marL="3200400" algn="l" defTabSz="914400" rtl="0" eaLnBrk="1" latinLnBrk="0" hangingPunct="1">
      <a:defRPr sz="2400" kern="1200">
        <a:solidFill>
          <a:schemeClr val="tx1"/>
        </a:solidFill>
        <a:latin typeface="Verdana" pitchFamily="34" charset="0"/>
        <a:ea typeface="+mn-ea"/>
        <a:cs typeface="Arial" pitchFamily="34" charset="0"/>
      </a:defRPr>
    </a:lvl8pPr>
    <a:lvl9pPr marL="3657600" algn="l" defTabSz="914400" rtl="0" eaLnBrk="1" latinLnBrk="0" hangingPunct="1">
      <a:defRPr sz="2400" kern="1200">
        <a:solidFill>
          <a:schemeClr val="tx1"/>
        </a:solidFill>
        <a:latin typeface="Verdana" pitchFamily="34" charset="0"/>
        <a:ea typeface="+mn-ea"/>
        <a:cs typeface="Arial" pitchFamily="34" charset="0"/>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900"/>
    <a:srgbClr val="FF0000"/>
    <a:srgbClr val="C0C0C0"/>
    <a:srgbClr val="5F5F5F"/>
    <a:srgbClr val="8080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256990F-3C46-4C1B-A0D1-2CD33921C341}" v="3" dt="2023-11-14T17:12:12.80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883" autoAdjust="0"/>
    <p:restoredTop sz="83666" autoAdjust="0"/>
  </p:normalViewPr>
  <p:slideViewPr>
    <p:cSldViewPr>
      <p:cViewPr varScale="1">
        <p:scale>
          <a:sx n="89" d="100"/>
          <a:sy n="89" d="100"/>
        </p:scale>
        <p:origin x="1302" y="78"/>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notesViewPr>
    <p:cSldViewPr>
      <p:cViewPr varScale="1">
        <p:scale>
          <a:sx n="60" d="100"/>
          <a:sy n="60" d="100"/>
        </p:scale>
        <p:origin x="-1764" y="-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notesMaster" Target="notesMasters/notesMaster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viewProps" Target="viewProps.xml"/><Relationship Id="rId47" Type="http://schemas.openxmlformats.org/officeDocument/2006/relationships/customXml" Target="../customXml/item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handoutMaster" Target="handoutMasters/handoutMaster1.xml"/><Relationship Id="rId45" Type="http://schemas.microsoft.com/office/2016/11/relationships/changesInfo" Target="changesInfos/changesInfo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customXml" Target="../customXml/item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theme" Target="theme/theme1.xml"/><Relationship Id="rId48" Type="http://schemas.openxmlformats.org/officeDocument/2006/relationships/customXml" Target="../customXml/item2.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microsoft.com/office/2015/10/relationships/revisionInfo" Target="revisionInfo.xml"/><Relationship Id="rId20" Type="http://schemas.openxmlformats.org/officeDocument/2006/relationships/slide" Target="slides/slide1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n Suciu" userId="10bb65c167223f43" providerId="LiveId" clId="{E54D0DD6-EE12-4841-B274-AC266D687D9A}"/>
    <pc:docChg chg="addSld delSld modSld sldOrd">
      <pc:chgData name="Dan Suciu" userId="10bb65c167223f43" providerId="LiveId" clId="{E54D0DD6-EE12-4841-B274-AC266D687D9A}" dt="2019-05-21T10:51:03.771" v="382" actId="2696"/>
      <pc:docMkLst>
        <pc:docMk/>
      </pc:docMkLst>
      <pc:sldChg chg="modSp">
        <pc:chgData name="Dan Suciu" userId="10bb65c167223f43" providerId="LiveId" clId="{E54D0DD6-EE12-4841-B274-AC266D687D9A}" dt="2019-05-13T06:22:04.921" v="0" actId="20577"/>
        <pc:sldMkLst>
          <pc:docMk/>
          <pc:sldMk cId="0" sldId="314"/>
        </pc:sldMkLst>
        <pc:spChg chg="mod">
          <ac:chgData name="Dan Suciu" userId="10bb65c167223f43" providerId="LiveId" clId="{E54D0DD6-EE12-4841-B274-AC266D687D9A}" dt="2019-05-13T06:22:04.921" v="0" actId="20577"/>
          <ac:spMkLst>
            <pc:docMk/>
            <pc:sldMk cId="0" sldId="314"/>
            <ac:spMk id="3074" creationId="{00000000-0000-0000-0000-000000000000}"/>
          </ac:spMkLst>
        </pc:spChg>
      </pc:sldChg>
      <pc:sldChg chg="modSp">
        <pc:chgData name="Dan Suciu" userId="10bb65c167223f43" providerId="LiveId" clId="{E54D0DD6-EE12-4841-B274-AC266D687D9A}" dt="2019-05-13T11:21:27.452" v="349" actId="20577"/>
        <pc:sldMkLst>
          <pc:docMk/>
          <pc:sldMk cId="283344429" sldId="331"/>
        </pc:sldMkLst>
        <pc:spChg chg="mod">
          <ac:chgData name="Dan Suciu" userId="10bb65c167223f43" providerId="LiveId" clId="{E54D0DD6-EE12-4841-B274-AC266D687D9A}" dt="2019-05-13T11:21:27.452" v="349" actId="20577"/>
          <ac:spMkLst>
            <pc:docMk/>
            <pc:sldMk cId="283344429" sldId="331"/>
            <ac:spMk id="20484" creationId="{00000000-0000-0000-0000-000000000000}"/>
          </ac:spMkLst>
        </pc:spChg>
      </pc:sldChg>
      <pc:sldChg chg="modSp">
        <pc:chgData name="Dan Suciu" userId="10bb65c167223f43" providerId="LiveId" clId="{E54D0DD6-EE12-4841-B274-AC266D687D9A}" dt="2019-05-13T11:24:01.263" v="365" actId="114"/>
        <pc:sldMkLst>
          <pc:docMk/>
          <pc:sldMk cId="2497862225" sldId="333"/>
        </pc:sldMkLst>
        <pc:spChg chg="mod">
          <ac:chgData name="Dan Suciu" userId="10bb65c167223f43" providerId="LiveId" clId="{E54D0DD6-EE12-4841-B274-AC266D687D9A}" dt="2019-05-13T11:24:01.263" v="365" actId="114"/>
          <ac:spMkLst>
            <pc:docMk/>
            <pc:sldMk cId="2497862225" sldId="333"/>
            <ac:spMk id="22532" creationId="{00000000-0000-0000-0000-000000000000}"/>
          </ac:spMkLst>
        </pc:spChg>
      </pc:sldChg>
      <pc:sldChg chg="modSp">
        <pc:chgData name="Dan Suciu" userId="10bb65c167223f43" providerId="LiveId" clId="{E54D0DD6-EE12-4841-B274-AC266D687D9A}" dt="2019-05-13T11:24:48.178" v="375" actId="20577"/>
        <pc:sldMkLst>
          <pc:docMk/>
          <pc:sldMk cId="346078776" sldId="334"/>
        </pc:sldMkLst>
        <pc:spChg chg="mod">
          <ac:chgData name="Dan Suciu" userId="10bb65c167223f43" providerId="LiveId" clId="{E54D0DD6-EE12-4841-B274-AC266D687D9A}" dt="2019-05-13T11:24:48.178" v="375" actId="20577"/>
          <ac:spMkLst>
            <pc:docMk/>
            <pc:sldMk cId="346078776" sldId="334"/>
            <ac:spMk id="23556" creationId="{00000000-0000-0000-0000-000000000000}"/>
          </ac:spMkLst>
        </pc:spChg>
      </pc:sldChg>
      <pc:sldChg chg="modSp">
        <pc:chgData name="Dan Suciu" userId="10bb65c167223f43" providerId="LiveId" clId="{E54D0DD6-EE12-4841-B274-AC266D687D9A}" dt="2019-05-13T11:30:29.154" v="379" actId="20577"/>
        <pc:sldMkLst>
          <pc:docMk/>
          <pc:sldMk cId="1025241308" sldId="337"/>
        </pc:sldMkLst>
        <pc:spChg chg="mod">
          <ac:chgData name="Dan Suciu" userId="10bb65c167223f43" providerId="LiveId" clId="{E54D0DD6-EE12-4841-B274-AC266D687D9A}" dt="2019-05-13T11:30:29.154" v="379" actId="20577"/>
          <ac:spMkLst>
            <pc:docMk/>
            <pc:sldMk cId="1025241308" sldId="337"/>
            <ac:spMk id="26628" creationId="{00000000-0000-0000-0000-000000000000}"/>
          </ac:spMkLst>
        </pc:spChg>
      </pc:sldChg>
      <pc:sldChg chg="modSp">
        <pc:chgData name="Dan Suciu" userId="10bb65c167223f43" providerId="LiveId" clId="{E54D0DD6-EE12-4841-B274-AC266D687D9A}" dt="2019-05-13T07:25:56.043" v="6" actId="20577"/>
        <pc:sldMkLst>
          <pc:docMk/>
          <pc:sldMk cId="2483665532" sldId="341"/>
        </pc:sldMkLst>
        <pc:spChg chg="mod">
          <ac:chgData name="Dan Suciu" userId="10bb65c167223f43" providerId="LiveId" clId="{E54D0DD6-EE12-4841-B274-AC266D687D9A}" dt="2019-05-13T07:25:56.043" v="6" actId="20577"/>
          <ac:spMkLst>
            <pc:docMk/>
            <pc:sldMk cId="2483665532" sldId="341"/>
            <ac:spMk id="7171" creationId="{00000000-0000-0000-0000-000000000000}"/>
          </ac:spMkLst>
        </pc:spChg>
      </pc:sldChg>
      <pc:sldChg chg="delSp">
        <pc:chgData name="Dan Suciu" userId="10bb65c167223f43" providerId="LiveId" clId="{E54D0DD6-EE12-4841-B274-AC266D687D9A}" dt="2019-05-13T07:24:40.880" v="2" actId="478"/>
        <pc:sldMkLst>
          <pc:docMk/>
          <pc:sldMk cId="3715481155" sldId="361"/>
        </pc:sldMkLst>
        <pc:spChg chg="del">
          <ac:chgData name="Dan Suciu" userId="10bb65c167223f43" providerId="LiveId" clId="{E54D0DD6-EE12-4841-B274-AC266D687D9A}" dt="2019-05-13T07:24:40.880" v="2" actId="478"/>
          <ac:spMkLst>
            <pc:docMk/>
            <pc:sldMk cId="3715481155" sldId="361"/>
            <ac:spMk id="2" creationId="{00000000-0000-0000-0000-000000000000}"/>
          </ac:spMkLst>
        </pc:spChg>
      </pc:sldChg>
      <pc:sldChg chg="modSp">
        <pc:chgData name="Dan Suciu" userId="10bb65c167223f43" providerId="LiveId" clId="{E54D0DD6-EE12-4841-B274-AC266D687D9A}" dt="2019-05-13T07:28:09.805" v="42" actId="20577"/>
        <pc:sldMkLst>
          <pc:docMk/>
          <pc:sldMk cId="1752368275" sldId="362"/>
        </pc:sldMkLst>
        <pc:spChg chg="mod">
          <ac:chgData name="Dan Suciu" userId="10bb65c167223f43" providerId="LiveId" clId="{E54D0DD6-EE12-4841-B274-AC266D687D9A}" dt="2019-05-13T07:28:09.805" v="42" actId="20577"/>
          <ac:spMkLst>
            <pc:docMk/>
            <pc:sldMk cId="1752368275" sldId="362"/>
            <ac:spMk id="8196" creationId="{00000000-0000-0000-0000-000000000000}"/>
          </ac:spMkLst>
        </pc:spChg>
      </pc:sldChg>
      <pc:sldChg chg="modSp">
        <pc:chgData name="Dan Suciu" userId="10bb65c167223f43" providerId="LiveId" clId="{E54D0DD6-EE12-4841-B274-AC266D687D9A}" dt="2019-05-13T07:30:17.774" v="100" actId="20577"/>
        <pc:sldMkLst>
          <pc:docMk/>
          <pc:sldMk cId="3064413720" sldId="363"/>
        </pc:sldMkLst>
        <pc:spChg chg="mod">
          <ac:chgData name="Dan Suciu" userId="10bb65c167223f43" providerId="LiveId" clId="{E54D0DD6-EE12-4841-B274-AC266D687D9A}" dt="2019-05-13T07:28:47.823" v="45" actId="20577"/>
          <ac:spMkLst>
            <pc:docMk/>
            <pc:sldMk cId="3064413720" sldId="363"/>
            <ac:spMk id="9219" creationId="{00000000-0000-0000-0000-000000000000}"/>
          </ac:spMkLst>
        </pc:spChg>
        <pc:spChg chg="mod">
          <ac:chgData name="Dan Suciu" userId="10bb65c167223f43" providerId="LiveId" clId="{E54D0DD6-EE12-4841-B274-AC266D687D9A}" dt="2019-05-13T07:30:17.774" v="100" actId="20577"/>
          <ac:spMkLst>
            <pc:docMk/>
            <pc:sldMk cId="3064413720" sldId="363"/>
            <ac:spMk id="9220" creationId="{00000000-0000-0000-0000-000000000000}"/>
          </ac:spMkLst>
        </pc:spChg>
      </pc:sldChg>
      <pc:sldChg chg="modSp">
        <pc:chgData name="Dan Suciu" userId="10bb65c167223f43" providerId="LiveId" clId="{E54D0DD6-EE12-4841-B274-AC266D687D9A}" dt="2019-05-13T07:32:18.840" v="130" actId="20577"/>
        <pc:sldMkLst>
          <pc:docMk/>
          <pc:sldMk cId="1771147131" sldId="364"/>
        </pc:sldMkLst>
        <pc:spChg chg="mod">
          <ac:chgData name="Dan Suciu" userId="10bb65c167223f43" providerId="LiveId" clId="{E54D0DD6-EE12-4841-B274-AC266D687D9A}" dt="2019-05-13T07:30:36.549" v="103" actId="20577"/>
          <ac:spMkLst>
            <pc:docMk/>
            <pc:sldMk cId="1771147131" sldId="364"/>
            <ac:spMk id="10243" creationId="{00000000-0000-0000-0000-000000000000}"/>
          </ac:spMkLst>
        </pc:spChg>
        <pc:spChg chg="mod">
          <ac:chgData name="Dan Suciu" userId="10bb65c167223f43" providerId="LiveId" clId="{E54D0DD6-EE12-4841-B274-AC266D687D9A}" dt="2019-05-13T07:32:18.840" v="130" actId="20577"/>
          <ac:spMkLst>
            <pc:docMk/>
            <pc:sldMk cId="1771147131" sldId="364"/>
            <ac:spMk id="10244" creationId="{00000000-0000-0000-0000-000000000000}"/>
          </ac:spMkLst>
        </pc:spChg>
      </pc:sldChg>
      <pc:sldChg chg="modSp">
        <pc:chgData name="Dan Suciu" userId="10bb65c167223f43" providerId="LiveId" clId="{E54D0DD6-EE12-4841-B274-AC266D687D9A}" dt="2019-05-13T07:40:14.828" v="182" actId="20577"/>
        <pc:sldMkLst>
          <pc:docMk/>
          <pc:sldMk cId="1976662818" sldId="365"/>
        </pc:sldMkLst>
        <pc:spChg chg="mod">
          <ac:chgData name="Dan Suciu" userId="10bb65c167223f43" providerId="LiveId" clId="{E54D0DD6-EE12-4841-B274-AC266D687D9A}" dt="2019-05-13T07:39:17.456" v="162" actId="114"/>
          <ac:spMkLst>
            <pc:docMk/>
            <pc:sldMk cId="1976662818" sldId="365"/>
            <ac:spMk id="11267" creationId="{00000000-0000-0000-0000-000000000000}"/>
          </ac:spMkLst>
        </pc:spChg>
        <pc:spChg chg="mod">
          <ac:chgData name="Dan Suciu" userId="10bb65c167223f43" providerId="LiveId" clId="{E54D0DD6-EE12-4841-B274-AC266D687D9A}" dt="2019-05-13T07:40:14.828" v="182" actId="20577"/>
          <ac:spMkLst>
            <pc:docMk/>
            <pc:sldMk cId="1976662818" sldId="365"/>
            <ac:spMk id="11268" creationId="{00000000-0000-0000-0000-000000000000}"/>
          </ac:spMkLst>
        </pc:spChg>
      </pc:sldChg>
      <pc:sldChg chg="modSp">
        <pc:chgData name="Dan Suciu" userId="10bb65c167223f43" providerId="LiveId" clId="{E54D0DD6-EE12-4841-B274-AC266D687D9A}" dt="2019-05-13T08:05:41.527" v="302" actId="114"/>
        <pc:sldMkLst>
          <pc:docMk/>
          <pc:sldMk cId="1556015133" sldId="366"/>
        </pc:sldMkLst>
        <pc:spChg chg="mod">
          <ac:chgData name="Dan Suciu" userId="10bb65c167223f43" providerId="LiveId" clId="{E54D0DD6-EE12-4841-B274-AC266D687D9A}" dt="2019-05-13T07:41:40.473" v="194" actId="20577"/>
          <ac:spMkLst>
            <pc:docMk/>
            <pc:sldMk cId="1556015133" sldId="366"/>
            <ac:spMk id="12292" creationId="{00000000-0000-0000-0000-000000000000}"/>
          </ac:spMkLst>
        </pc:spChg>
        <pc:spChg chg="mod">
          <ac:chgData name="Dan Suciu" userId="10bb65c167223f43" providerId="LiveId" clId="{E54D0DD6-EE12-4841-B274-AC266D687D9A}" dt="2019-05-13T08:05:41.527" v="302" actId="114"/>
          <ac:spMkLst>
            <pc:docMk/>
            <pc:sldMk cId="1556015133" sldId="366"/>
            <ac:spMk id="12327" creationId="{00000000-0000-0000-0000-000000000000}"/>
          </ac:spMkLst>
        </pc:spChg>
        <pc:spChg chg="mod">
          <ac:chgData name="Dan Suciu" userId="10bb65c167223f43" providerId="LiveId" clId="{E54D0DD6-EE12-4841-B274-AC266D687D9A}" dt="2019-05-13T08:05:35.605" v="301" actId="114"/>
          <ac:spMkLst>
            <pc:docMk/>
            <pc:sldMk cId="1556015133" sldId="366"/>
            <ac:spMk id="12328" creationId="{00000000-0000-0000-0000-000000000000}"/>
          </ac:spMkLst>
        </pc:spChg>
      </pc:sldChg>
      <pc:sldChg chg="modSp modAnim">
        <pc:chgData name="Dan Suciu" userId="10bb65c167223f43" providerId="LiveId" clId="{E54D0DD6-EE12-4841-B274-AC266D687D9A}" dt="2019-05-13T08:05:50.244" v="303" actId="114"/>
        <pc:sldMkLst>
          <pc:docMk/>
          <pc:sldMk cId="1431340614" sldId="367"/>
        </pc:sldMkLst>
        <pc:spChg chg="mod">
          <ac:chgData name="Dan Suciu" userId="10bb65c167223f43" providerId="LiveId" clId="{E54D0DD6-EE12-4841-B274-AC266D687D9A}" dt="2019-05-13T08:04:13.502" v="276" actId="20577"/>
          <ac:spMkLst>
            <pc:docMk/>
            <pc:sldMk cId="1431340614" sldId="367"/>
            <ac:spMk id="13317" creationId="{00000000-0000-0000-0000-000000000000}"/>
          </ac:spMkLst>
        </pc:spChg>
        <pc:spChg chg="mod">
          <ac:chgData name="Dan Suciu" userId="10bb65c167223f43" providerId="LiveId" clId="{E54D0DD6-EE12-4841-B274-AC266D687D9A}" dt="2019-05-13T08:05:50.244" v="303" actId="114"/>
          <ac:spMkLst>
            <pc:docMk/>
            <pc:sldMk cId="1431340614" sldId="367"/>
            <ac:spMk id="13331" creationId="{00000000-0000-0000-0000-000000000000}"/>
          </ac:spMkLst>
        </pc:spChg>
        <pc:spChg chg="mod">
          <ac:chgData name="Dan Suciu" userId="10bb65c167223f43" providerId="LiveId" clId="{E54D0DD6-EE12-4841-B274-AC266D687D9A}" dt="2019-05-13T08:05:18.009" v="299"/>
          <ac:spMkLst>
            <pc:docMk/>
            <pc:sldMk cId="1431340614" sldId="367"/>
            <ac:spMk id="13334" creationId="{00000000-0000-0000-0000-000000000000}"/>
          </ac:spMkLst>
        </pc:spChg>
        <pc:spChg chg="mod">
          <ac:chgData name="Dan Suciu" userId="10bb65c167223f43" providerId="LiveId" clId="{E54D0DD6-EE12-4841-B274-AC266D687D9A}" dt="2019-05-13T08:05:20.893" v="300"/>
          <ac:spMkLst>
            <pc:docMk/>
            <pc:sldMk cId="1431340614" sldId="367"/>
            <ac:spMk id="13337" creationId="{00000000-0000-0000-0000-000000000000}"/>
          </ac:spMkLst>
        </pc:spChg>
      </pc:sldChg>
      <pc:sldChg chg="modSp">
        <pc:chgData name="Dan Suciu" userId="10bb65c167223f43" providerId="LiveId" clId="{E54D0DD6-EE12-4841-B274-AC266D687D9A}" dt="2019-05-13T08:08:09.102" v="346" actId="20577"/>
        <pc:sldMkLst>
          <pc:docMk/>
          <pc:sldMk cId="2869519082" sldId="368"/>
        </pc:sldMkLst>
        <pc:spChg chg="mod">
          <ac:chgData name="Dan Suciu" userId="10bb65c167223f43" providerId="LiveId" clId="{E54D0DD6-EE12-4841-B274-AC266D687D9A}" dt="2019-05-13T08:08:09.102" v="346" actId="20577"/>
          <ac:spMkLst>
            <pc:docMk/>
            <pc:sldMk cId="2869519082" sldId="368"/>
            <ac:spMk id="14340" creationId="{00000000-0000-0000-0000-000000000000}"/>
          </ac:spMkLst>
        </pc:spChg>
        <pc:spChg chg="mod">
          <ac:chgData name="Dan Suciu" userId="10bb65c167223f43" providerId="LiveId" clId="{E54D0DD6-EE12-4841-B274-AC266D687D9A}" dt="2019-05-13T08:06:08.543" v="305" actId="114"/>
          <ac:spMkLst>
            <pc:docMk/>
            <pc:sldMk cId="2869519082" sldId="368"/>
            <ac:spMk id="14356" creationId="{00000000-0000-0000-0000-000000000000}"/>
          </ac:spMkLst>
        </pc:spChg>
        <pc:spChg chg="mod">
          <ac:chgData name="Dan Suciu" userId="10bb65c167223f43" providerId="LiveId" clId="{E54D0DD6-EE12-4841-B274-AC266D687D9A}" dt="2019-05-13T08:06:47.401" v="315" actId="20577"/>
          <ac:spMkLst>
            <pc:docMk/>
            <pc:sldMk cId="2869519082" sldId="368"/>
            <ac:spMk id="14364" creationId="{00000000-0000-0000-0000-000000000000}"/>
          </ac:spMkLst>
        </pc:spChg>
        <pc:spChg chg="mod">
          <ac:chgData name="Dan Suciu" userId="10bb65c167223f43" providerId="LiveId" clId="{E54D0DD6-EE12-4841-B274-AC266D687D9A}" dt="2019-05-13T08:06:15.376" v="306" actId="114"/>
          <ac:spMkLst>
            <pc:docMk/>
            <pc:sldMk cId="2869519082" sldId="368"/>
            <ac:spMk id="14365" creationId="{00000000-0000-0000-0000-000000000000}"/>
          </ac:spMkLst>
        </pc:spChg>
      </pc:sldChg>
      <pc:sldChg chg="modSp">
        <pc:chgData name="Dan Suciu" userId="10bb65c167223f43" providerId="LiveId" clId="{E54D0DD6-EE12-4841-B274-AC266D687D9A}" dt="2019-05-13T07:34:09.932" v="161" actId="1076"/>
        <pc:sldMkLst>
          <pc:docMk/>
          <pc:sldMk cId="2868578810" sldId="369"/>
        </pc:sldMkLst>
        <pc:spChg chg="mod">
          <ac:chgData name="Dan Suciu" userId="10bb65c167223f43" providerId="LiveId" clId="{E54D0DD6-EE12-4841-B274-AC266D687D9A}" dt="2019-05-13T07:32:46.957" v="131" actId="114"/>
          <ac:spMkLst>
            <pc:docMk/>
            <pc:sldMk cId="2868578810" sldId="369"/>
            <ac:spMk id="11267" creationId="{00000000-0000-0000-0000-000000000000}"/>
          </ac:spMkLst>
        </pc:spChg>
        <pc:spChg chg="mod">
          <ac:chgData name="Dan Suciu" userId="10bb65c167223f43" providerId="LiveId" clId="{E54D0DD6-EE12-4841-B274-AC266D687D9A}" dt="2019-05-13T07:34:09.932" v="161" actId="1076"/>
          <ac:spMkLst>
            <pc:docMk/>
            <pc:sldMk cId="2868578810" sldId="369"/>
            <ac:spMk id="11268" creationId="{00000000-0000-0000-0000-000000000000}"/>
          </ac:spMkLst>
        </pc:spChg>
      </pc:sldChg>
      <pc:sldChg chg="modSp">
        <pc:chgData name="Dan Suciu" userId="10bb65c167223f43" providerId="LiveId" clId="{E54D0DD6-EE12-4841-B274-AC266D687D9A}" dt="2019-05-13T08:05:59.449" v="304" actId="114"/>
        <pc:sldMkLst>
          <pc:docMk/>
          <pc:sldMk cId="3473188278" sldId="370"/>
        </pc:sldMkLst>
        <pc:spChg chg="mod">
          <ac:chgData name="Dan Suciu" userId="10bb65c167223f43" providerId="LiveId" clId="{E54D0DD6-EE12-4841-B274-AC266D687D9A}" dt="2019-05-13T07:48:22.809" v="247" actId="20577"/>
          <ac:spMkLst>
            <pc:docMk/>
            <pc:sldMk cId="3473188278" sldId="370"/>
            <ac:spMk id="13317" creationId="{00000000-0000-0000-0000-000000000000}"/>
          </ac:spMkLst>
        </pc:spChg>
        <pc:spChg chg="mod">
          <ac:chgData name="Dan Suciu" userId="10bb65c167223f43" providerId="LiveId" clId="{E54D0DD6-EE12-4841-B274-AC266D687D9A}" dt="2019-05-13T08:05:59.449" v="304" actId="114"/>
          <ac:spMkLst>
            <pc:docMk/>
            <pc:sldMk cId="3473188278" sldId="370"/>
            <ac:spMk id="13331" creationId="{00000000-0000-0000-0000-000000000000}"/>
          </ac:spMkLst>
        </pc:spChg>
        <pc:spChg chg="mod">
          <ac:chgData name="Dan Suciu" userId="10bb65c167223f43" providerId="LiveId" clId="{E54D0DD6-EE12-4841-B274-AC266D687D9A}" dt="2019-05-13T07:42:13.310" v="212" actId="20577"/>
          <ac:spMkLst>
            <pc:docMk/>
            <pc:sldMk cId="3473188278" sldId="370"/>
            <ac:spMk id="13334" creationId="{00000000-0000-0000-0000-000000000000}"/>
          </ac:spMkLst>
        </pc:spChg>
        <pc:spChg chg="mod">
          <ac:chgData name="Dan Suciu" userId="10bb65c167223f43" providerId="LiveId" clId="{E54D0DD6-EE12-4841-B274-AC266D687D9A}" dt="2019-05-13T07:42:26.372" v="221" actId="20577"/>
          <ac:spMkLst>
            <pc:docMk/>
            <pc:sldMk cId="3473188278" sldId="370"/>
            <ac:spMk id="13337" creationId="{00000000-0000-0000-0000-000000000000}"/>
          </ac:spMkLst>
        </pc:spChg>
      </pc:sldChg>
      <pc:sldChg chg="ord">
        <pc:chgData name="Dan Suciu" userId="10bb65c167223f43" providerId="LiveId" clId="{E54D0DD6-EE12-4841-B274-AC266D687D9A}" dt="2019-05-13T07:13:29.017" v="1"/>
        <pc:sldMkLst>
          <pc:docMk/>
          <pc:sldMk cId="3737123576" sldId="381"/>
        </pc:sldMkLst>
      </pc:sldChg>
      <pc:sldChg chg="delSp add setBg">
        <pc:chgData name="Dan Suciu" userId="10bb65c167223f43" providerId="LiveId" clId="{E54D0DD6-EE12-4841-B274-AC266D687D9A}" dt="2019-05-13T11:25:38.314" v="378" actId="478"/>
        <pc:sldMkLst>
          <pc:docMk/>
          <pc:sldMk cId="2192612549" sldId="382"/>
        </pc:sldMkLst>
        <pc:spChg chg="del">
          <ac:chgData name="Dan Suciu" userId="10bb65c167223f43" providerId="LiveId" clId="{E54D0DD6-EE12-4841-B274-AC266D687D9A}" dt="2019-05-13T11:25:38.314" v="378" actId="478"/>
          <ac:spMkLst>
            <pc:docMk/>
            <pc:sldMk cId="2192612549" sldId="382"/>
            <ac:spMk id="2" creationId="{1A76614D-9668-4B56-8E2C-4363F13357DA}"/>
          </ac:spMkLst>
        </pc:spChg>
      </pc:sldChg>
      <pc:sldChg chg="add del setBg">
        <pc:chgData name="Dan Suciu" userId="10bb65c167223f43" providerId="LiveId" clId="{E54D0DD6-EE12-4841-B274-AC266D687D9A}" dt="2019-05-21T10:51:03.771" v="382" actId="2696"/>
        <pc:sldMkLst>
          <pc:docMk/>
          <pc:sldMk cId="983129400" sldId="383"/>
        </pc:sldMkLst>
      </pc:sldChg>
    </pc:docChg>
  </pc:docChgLst>
  <pc:docChgLst>
    <pc:chgData name="Dan Suciu" userId="10bb65c167223f43" providerId="LiveId" clId="{F80E5B54-5217-4DFE-B606-0F15539865A3}"/>
    <pc:docChg chg="addSld modSld modShowInfo">
      <pc:chgData name="Dan Suciu" userId="10bb65c167223f43" providerId="LiveId" clId="{F80E5B54-5217-4DFE-B606-0F15539865A3}" dt="2020-05-04T09:00:08.157" v="5" actId="962"/>
      <pc:docMkLst>
        <pc:docMk/>
      </pc:docMkLst>
      <pc:sldChg chg="addSp modSp new mod setBg">
        <pc:chgData name="Dan Suciu" userId="10bb65c167223f43" providerId="LiveId" clId="{F80E5B54-5217-4DFE-B606-0F15539865A3}" dt="2020-05-04T09:00:08.157" v="5" actId="962"/>
        <pc:sldMkLst>
          <pc:docMk/>
          <pc:sldMk cId="763065134" sldId="383"/>
        </pc:sldMkLst>
        <pc:picChg chg="add mod">
          <ac:chgData name="Dan Suciu" userId="10bb65c167223f43" providerId="LiveId" clId="{F80E5B54-5217-4DFE-B606-0F15539865A3}" dt="2020-05-04T09:00:08.157" v="5" actId="962"/>
          <ac:picMkLst>
            <pc:docMk/>
            <pc:sldMk cId="763065134" sldId="383"/>
            <ac:picMk id="4" creationId="{34A3CDF2-FE25-42B9-B411-68A44DF11185}"/>
          </ac:picMkLst>
        </pc:picChg>
      </pc:sldChg>
    </pc:docChg>
  </pc:docChgLst>
  <pc:docChgLst>
    <pc:chgData name="Dan Suciu" userId="10bb65c167223f43" providerId="LiveId" clId="{C23DB5E4-FFAC-424D-9E46-887462C88B4B}"/>
    <pc:docChg chg="undo custSel addSld delSld modSld sldOrd modMainMaster modNotesMaster">
      <pc:chgData name="Dan Suciu" userId="10bb65c167223f43" providerId="LiveId" clId="{C23DB5E4-FFAC-424D-9E46-887462C88B4B}" dt="2020-05-15T14:16:56.417" v="6003" actId="47"/>
      <pc:docMkLst>
        <pc:docMk/>
      </pc:docMkLst>
      <pc:sldChg chg="addSp delSp modSp mod">
        <pc:chgData name="Dan Suciu" userId="10bb65c167223f43" providerId="LiveId" clId="{C23DB5E4-FFAC-424D-9E46-887462C88B4B}" dt="2020-05-11T08:07:55.531" v="5848"/>
        <pc:sldMkLst>
          <pc:docMk/>
          <pc:sldMk cId="0" sldId="314"/>
        </pc:sldMkLst>
        <pc:spChg chg="add mod">
          <ac:chgData name="Dan Suciu" userId="10bb65c167223f43" providerId="LiveId" clId="{C23DB5E4-FFAC-424D-9E46-887462C88B4B}" dt="2020-05-11T08:07:55.531" v="5848"/>
          <ac:spMkLst>
            <pc:docMk/>
            <pc:sldMk cId="0" sldId="314"/>
            <ac:spMk id="4" creationId="{DAE5A837-40CB-4E2D-AA07-105B6CF63153}"/>
          </ac:spMkLst>
        </pc:spChg>
        <pc:spChg chg="del mod">
          <ac:chgData name="Dan Suciu" userId="10bb65c167223f43" providerId="LiveId" clId="{C23DB5E4-FFAC-424D-9E46-887462C88B4B}" dt="2020-05-09T10:00:16.982" v="29" actId="478"/>
          <ac:spMkLst>
            <pc:docMk/>
            <pc:sldMk cId="0" sldId="314"/>
            <ac:spMk id="3074" creationId="{00000000-0000-0000-0000-000000000000}"/>
          </ac:spMkLst>
        </pc:spChg>
        <pc:spChg chg="mod">
          <ac:chgData name="Dan Suciu" userId="10bb65c167223f43" providerId="LiveId" clId="{C23DB5E4-FFAC-424D-9E46-887462C88B4B}" dt="2020-05-11T08:07:55.531" v="5848"/>
          <ac:spMkLst>
            <pc:docMk/>
            <pc:sldMk cId="0" sldId="314"/>
            <ac:spMk id="3075" creationId="{00000000-0000-0000-0000-000000000000}"/>
          </ac:spMkLst>
        </pc:spChg>
        <pc:picChg chg="add mod">
          <ac:chgData name="Dan Suciu" userId="10bb65c167223f43" providerId="LiveId" clId="{C23DB5E4-FFAC-424D-9E46-887462C88B4B}" dt="2020-05-11T08:07:55.531" v="5848"/>
          <ac:picMkLst>
            <pc:docMk/>
            <pc:sldMk cId="0" sldId="314"/>
            <ac:picMk id="2" creationId="{28106B58-2542-49E2-86F8-22E863F072E5}"/>
          </ac:picMkLst>
        </pc:picChg>
        <pc:picChg chg="add mod">
          <ac:chgData name="Dan Suciu" userId="10bb65c167223f43" providerId="LiveId" clId="{C23DB5E4-FFAC-424D-9E46-887462C88B4B}" dt="2020-05-11T08:07:55.531" v="5848"/>
          <ac:picMkLst>
            <pc:docMk/>
            <pc:sldMk cId="0" sldId="314"/>
            <ac:picMk id="3" creationId="{E8D44041-6E58-4787-8EDE-64DE2F40D9D0}"/>
          </ac:picMkLst>
        </pc:picChg>
      </pc:sldChg>
      <pc:sldChg chg="del">
        <pc:chgData name="Dan Suciu" userId="10bb65c167223f43" providerId="LiveId" clId="{C23DB5E4-FFAC-424D-9E46-887462C88B4B}" dt="2020-05-09T10:01:35.174" v="39" actId="47"/>
        <pc:sldMkLst>
          <pc:docMk/>
          <pc:sldMk cId="0" sldId="315"/>
        </pc:sldMkLst>
      </pc:sldChg>
      <pc:sldChg chg="del">
        <pc:chgData name="Dan Suciu" userId="10bb65c167223f43" providerId="LiveId" clId="{C23DB5E4-FFAC-424D-9E46-887462C88B4B}" dt="2020-05-09T10:01:29.870" v="38" actId="47"/>
        <pc:sldMkLst>
          <pc:docMk/>
          <pc:sldMk cId="0" sldId="326"/>
        </pc:sldMkLst>
      </pc:sldChg>
      <pc:sldChg chg="addSp delSp modSp mod modNotes modNotesTx">
        <pc:chgData name="Dan Suciu" userId="10bb65c167223f43" providerId="LiveId" clId="{C23DB5E4-FFAC-424D-9E46-887462C88B4B}" dt="2020-05-11T08:07:55.531" v="5848"/>
        <pc:sldMkLst>
          <pc:docMk/>
          <pc:sldMk cId="0" sldId="327"/>
        </pc:sldMkLst>
        <pc:spChg chg="mod">
          <ac:chgData name="Dan Suciu" userId="10bb65c167223f43" providerId="LiveId" clId="{C23DB5E4-FFAC-424D-9E46-887462C88B4B}" dt="2020-05-11T08:07:55.531" v="5848"/>
          <ac:spMkLst>
            <pc:docMk/>
            <pc:sldMk cId="0" sldId="327"/>
            <ac:spMk id="16387" creationId="{00000000-0000-0000-0000-000000000000}"/>
          </ac:spMkLst>
        </pc:spChg>
        <pc:spChg chg="mod">
          <ac:chgData name="Dan Suciu" userId="10bb65c167223f43" providerId="LiveId" clId="{C23DB5E4-FFAC-424D-9E46-887462C88B4B}" dt="2020-05-11T08:07:55.531" v="5848"/>
          <ac:spMkLst>
            <pc:docMk/>
            <pc:sldMk cId="0" sldId="327"/>
            <ac:spMk id="16388" creationId="{00000000-0000-0000-0000-000000000000}"/>
          </ac:spMkLst>
        </pc:spChg>
        <pc:picChg chg="add del mod">
          <ac:chgData name="Dan Suciu" userId="10bb65c167223f43" providerId="LiveId" clId="{C23DB5E4-FFAC-424D-9E46-887462C88B4B}" dt="2020-05-10T09:27:17.125" v="1432" actId="478"/>
          <ac:picMkLst>
            <pc:docMk/>
            <pc:sldMk cId="0" sldId="327"/>
            <ac:picMk id="3" creationId="{1EC11A85-FD57-497E-B832-758851DCD8EF}"/>
          </ac:picMkLst>
        </pc:picChg>
        <pc:picChg chg="add mod">
          <ac:chgData name="Dan Suciu" userId="10bb65c167223f43" providerId="LiveId" clId="{C23DB5E4-FFAC-424D-9E46-887462C88B4B}" dt="2020-05-11T08:07:55.531" v="5848"/>
          <ac:picMkLst>
            <pc:docMk/>
            <pc:sldMk cId="0" sldId="327"/>
            <ac:picMk id="6" creationId="{8FC3BB5F-0A8C-4198-B271-3A1D362E967A}"/>
          </ac:picMkLst>
        </pc:picChg>
      </pc:sldChg>
      <pc:sldChg chg="modSp add mod ord modAnim modNotes">
        <pc:chgData name="Dan Suciu" userId="10bb65c167223f43" providerId="LiveId" clId="{C23DB5E4-FFAC-424D-9E46-887462C88B4B}" dt="2020-05-11T08:07:55.531" v="5848"/>
        <pc:sldMkLst>
          <pc:docMk/>
          <pc:sldMk cId="33321330" sldId="328"/>
        </pc:sldMkLst>
        <pc:spChg chg="mod">
          <ac:chgData name="Dan Suciu" userId="10bb65c167223f43" providerId="LiveId" clId="{C23DB5E4-FFAC-424D-9E46-887462C88B4B}" dt="2020-05-11T08:07:55.531" v="5848"/>
          <ac:spMkLst>
            <pc:docMk/>
            <pc:sldMk cId="33321330" sldId="328"/>
            <ac:spMk id="16387" creationId="{00000000-0000-0000-0000-000000000000}"/>
          </ac:spMkLst>
        </pc:spChg>
        <pc:spChg chg="mod">
          <ac:chgData name="Dan Suciu" userId="10bb65c167223f43" providerId="LiveId" clId="{C23DB5E4-FFAC-424D-9E46-887462C88B4B}" dt="2020-05-11T08:07:55.531" v="5848"/>
          <ac:spMkLst>
            <pc:docMk/>
            <pc:sldMk cId="33321330" sldId="328"/>
            <ac:spMk id="16388" creationId="{00000000-0000-0000-0000-000000000000}"/>
          </ac:spMkLst>
        </pc:spChg>
      </pc:sldChg>
      <pc:sldChg chg="add del">
        <pc:chgData name="Dan Suciu" userId="10bb65c167223f43" providerId="LiveId" clId="{C23DB5E4-FFAC-424D-9E46-887462C88B4B}" dt="2020-05-09T10:01:41.284" v="41" actId="47"/>
        <pc:sldMkLst>
          <pc:docMk/>
          <pc:sldMk cId="2489484430" sldId="328"/>
        </pc:sldMkLst>
      </pc:sldChg>
      <pc:sldChg chg="addSp delSp modSp add mod ord">
        <pc:chgData name="Dan Suciu" userId="10bb65c167223f43" providerId="LiveId" clId="{C23DB5E4-FFAC-424D-9E46-887462C88B4B}" dt="2020-05-11T08:07:55.531" v="5848"/>
        <pc:sldMkLst>
          <pc:docMk/>
          <pc:sldMk cId="1965146423" sldId="329"/>
        </pc:sldMkLst>
        <pc:spChg chg="add del mod">
          <ac:chgData name="Dan Suciu" userId="10bb65c167223f43" providerId="LiveId" clId="{C23DB5E4-FFAC-424D-9E46-887462C88B4B}" dt="2020-05-09T10:09:14.247" v="355" actId="478"/>
          <ac:spMkLst>
            <pc:docMk/>
            <pc:sldMk cId="1965146423" sldId="329"/>
            <ac:spMk id="5" creationId="{FD3343C3-53D4-4018-8FA7-78B9CF0E976D}"/>
          </ac:spMkLst>
        </pc:spChg>
        <pc:spChg chg="del">
          <ac:chgData name="Dan Suciu" userId="10bb65c167223f43" providerId="LiveId" clId="{C23DB5E4-FFAC-424D-9E46-887462C88B4B}" dt="2020-05-09T10:09:14.247" v="355" actId="478"/>
          <ac:spMkLst>
            <pc:docMk/>
            <pc:sldMk cId="1965146423" sldId="329"/>
            <ac:spMk id="16387" creationId="{00000000-0000-0000-0000-000000000000}"/>
          </ac:spMkLst>
        </pc:spChg>
        <pc:spChg chg="del mod">
          <ac:chgData name="Dan Suciu" userId="10bb65c167223f43" providerId="LiveId" clId="{C23DB5E4-FFAC-424D-9E46-887462C88B4B}" dt="2020-05-09T10:09:11.693" v="354" actId="478"/>
          <ac:spMkLst>
            <pc:docMk/>
            <pc:sldMk cId="1965146423" sldId="329"/>
            <ac:spMk id="16388" creationId="{00000000-0000-0000-0000-000000000000}"/>
          </ac:spMkLst>
        </pc:spChg>
        <pc:graphicFrameChg chg="add del mod">
          <ac:chgData name="Dan Suciu" userId="10bb65c167223f43" providerId="LiveId" clId="{C23DB5E4-FFAC-424D-9E46-887462C88B4B}" dt="2020-05-09T10:07:46.856" v="348"/>
          <ac:graphicFrameMkLst>
            <pc:docMk/>
            <pc:sldMk cId="1965146423" sldId="329"/>
            <ac:graphicFrameMk id="2" creationId="{5020C55E-AA90-4C45-8F12-756AB1B68D1C}"/>
          </ac:graphicFrameMkLst>
        </pc:graphicFrameChg>
        <pc:picChg chg="add mod">
          <ac:chgData name="Dan Suciu" userId="10bb65c167223f43" providerId="LiveId" clId="{C23DB5E4-FFAC-424D-9E46-887462C88B4B}" dt="2020-05-11T08:07:55.531" v="5848"/>
          <ac:picMkLst>
            <pc:docMk/>
            <pc:sldMk cId="1965146423" sldId="329"/>
            <ac:picMk id="4" creationId="{AFFE832B-ED8A-4942-A051-E1845A1A12B6}"/>
          </ac:picMkLst>
        </pc:picChg>
        <pc:picChg chg="add mod">
          <ac:chgData name="Dan Suciu" userId="10bb65c167223f43" providerId="LiveId" clId="{C23DB5E4-FFAC-424D-9E46-887462C88B4B}" dt="2020-05-11T08:07:55.531" v="5848"/>
          <ac:picMkLst>
            <pc:docMk/>
            <pc:sldMk cId="1965146423" sldId="329"/>
            <ac:picMk id="7" creationId="{DAED6938-6B19-412B-A968-C2465616024D}"/>
          </ac:picMkLst>
        </pc:picChg>
        <pc:picChg chg="add mod">
          <ac:chgData name="Dan Suciu" userId="10bb65c167223f43" providerId="LiveId" clId="{C23DB5E4-FFAC-424D-9E46-887462C88B4B}" dt="2020-05-11T08:07:55.531" v="5848"/>
          <ac:picMkLst>
            <pc:docMk/>
            <pc:sldMk cId="1965146423" sldId="329"/>
            <ac:picMk id="9" creationId="{DE2F9316-FD8B-4CD3-BC4A-F52B777CBAC1}"/>
          </ac:picMkLst>
        </pc:picChg>
        <pc:picChg chg="add mod ord">
          <ac:chgData name="Dan Suciu" userId="10bb65c167223f43" providerId="LiveId" clId="{C23DB5E4-FFAC-424D-9E46-887462C88B4B}" dt="2020-05-11T08:07:55.531" v="5848"/>
          <ac:picMkLst>
            <pc:docMk/>
            <pc:sldMk cId="1965146423" sldId="329"/>
            <ac:picMk id="11" creationId="{6F5A71D5-97A1-4306-BB99-5302D0A0A1A4}"/>
          </ac:picMkLst>
        </pc:picChg>
        <pc:picChg chg="add mod">
          <ac:chgData name="Dan Suciu" userId="10bb65c167223f43" providerId="LiveId" clId="{C23DB5E4-FFAC-424D-9E46-887462C88B4B}" dt="2020-05-11T08:07:55.531" v="5848"/>
          <ac:picMkLst>
            <pc:docMk/>
            <pc:sldMk cId="1965146423" sldId="329"/>
            <ac:picMk id="13" creationId="{199609A9-019B-4C34-A47B-20B90005BD7D}"/>
          </ac:picMkLst>
        </pc:picChg>
        <pc:picChg chg="add mod">
          <ac:chgData name="Dan Suciu" userId="10bb65c167223f43" providerId="LiveId" clId="{C23DB5E4-FFAC-424D-9E46-887462C88B4B}" dt="2020-05-11T08:07:55.531" v="5848"/>
          <ac:picMkLst>
            <pc:docMk/>
            <pc:sldMk cId="1965146423" sldId="329"/>
            <ac:picMk id="15" creationId="{64F45C36-99A4-481A-ACA5-9FC1AD979A4B}"/>
          </ac:picMkLst>
        </pc:picChg>
        <pc:picChg chg="add mod">
          <ac:chgData name="Dan Suciu" userId="10bb65c167223f43" providerId="LiveId" clId="{C23DB5E4-FFAC-424D-9E46-887462C88B4B}" dt="2020-05-11T08:07:55.531" v="5848"/>
          <ac:picMkLst>
            <pc:docMk/>
            <pc:sldMk cId="1965146423" sldId="329"/>
            <ac:picMk id="17" creationId="{F358C087-678E-4511-BD6A-54CAF17A5469}"/>
          </ac:picMkLst>
        </pc:picChg>
      </pc:sldChg>
      <pc:sldChg chg="modSp add modNotes">
        <pc:chgData name="Dan Suciu" userId="10bb65c167223f43" providerId="LiveId" clId="{C23DB5E4-FFAC-424D-9E46-887462C88B4B}" dt="2020-05-11T08:08:58.059" v="5851" actId="14100"/>
        <pc:sldMkLst>
          <pc:docMk/>
          <pc:sldMk cId="2000518344" sldId="330"/>
        </pc:sldMkLst>
        <pc:spChg chg="mod">
          <ac:chgData name="Dan Suciu" userId="10bb65c167223f43" providerId="LiveId" clId="{C23DB5E4-FFAC-424D-9E46-887462C88B4B}" dt="2020-05-11T08:07:55.531" v="5848"/>
          <ac:spMkLst>
            <pc:docMk/>
            <pc:sldMk cId="2000518344" sldId="330"/>
            <ac:spMk id="16387" creationId="{00000000-0000-0000-0000-000000000000}"/>
          </ac:spMkLst>
        </pc:spChg>
        <pc:spChg chg="mod">
          <ac:chgData name="Dan Suciu" userId="10bb65c167223f43" providerId="LiveId" clId="{C23DB5E4-FFAC-424D-9E46-887462C88B4B}" dt="2020-05-11T08:08:58.059" v="5851" actId="14100"/>
          <ac:spMkLst>
            <pc:docMk/>
            <pc:sldMk cId="2000518344" sldId="330"/>
            <ac:spMk id="16388" creationId="{00000000-0000-0000-0000-000000000000}"/>
          </ac:spMkLst>
        </pc:spChg>
      </pc:sldChg>
      <pc:sldChg chg="modSp add modNotes">
        <pc:chgData name="Dan Suciu" userId="10bb65c167223f43" providerId="LiveId" clId="{C23DB5E4-FFAC-424D-9E46-887462C88B4B}" dt="2020-05-11T08:09:02.247" v="5852" actId="14100"/>
        <pc:sldMkLst>
          <pc:docMk/>
          <pc:sldMk cId="283344429" sldId="331"/>
        </pc:sldMkLst>
        <pc:spChg chg="add del mod">
          <ac:chgData name="Dan Suciu" userId="10bb65c167223f43" providerId="LiveId" clId="{C23DB5E4-FFAC-424D-9E46-887462C88B4B}" dt="2020-05-10T09:59:29.643" v="2481"/>
          <ac:spMkLst>
            <pc:docMk/>
            <pc:sldMk cId="283344429" sldId="331"/>
            <ac:spMk id="2" creationId="{BC3B2AD9-1CA1-4416-839F-CFEC5020A348}"/>
          </ac:spMkLst>
        </pc:spChg>
        <pc:spChg chg="mod">
          <ac:chgData name="Dan Suciu" userId="10bb65c167223f43" providerId="LiveId" clId="{C23DB5E4-FFAC-424D-9E46-887462C88B4B}" dt="2020-05-11T08:07:55.531" v="5848"/>
          <ac:spMkLst>
            <pc:docMk/>
            <pc:sldMk cId="283344429" sldId="331"/>
            <ac:spMk id="16387" creationId="{00000000-0000-0000-0000-000000000000}"/>
          </ac:spMkLst>
        </pc:spChg>
        <pc:spChg chg="mod">
          <ac:chgData name="Dan Suciu" userId="10bb65c167223f43" providerId="LiveId" clId="{C23DB5E4-FFAC-424D-9E46-887462C88B4B}" dt="2020-05-11T08:09:02.247" v="5852" actId="14100"/>
          <ac:spMkLst>
            <pc:docMk/>
            <pc:sldMk cId="283344429" sldId="331"/>
            <ac:spMk id="16388" creationId="{00000000-0000-0000-0000-000000000000}"/>
          </ac:spMkLst>
        </pc:spChg>
        <pc:picChg chg="add del mod">
          <ac:chgData name="Dan Suciu" userId="10bb65c167223f43" providerId="LiveId" clId="{C23DB5E4-FFAC-424D-9E46-887462C88B4B}" dt="2020-05-10T10:07:45.923" v="2727" actId="478"/>
          <ac:picMkLst>
            <pc:docMk/>
            <pc:sldMk cId="283344429" sldId="331"/>
            <ac:picMk id="1026" creationId="{6EC25C31-8079-41E4-9D61-7AD5F0054FB9}"/>
          </ac:picMkLst>
        </pc:picChg>
      </pc:sldChg>
      <pc:sldChg chg="modSp del mod modNotes">
        <pc:chgData name="Dan Suciu" userId="10bb65c167223f43" providerId="LiveId" clId="{C23DB5E4-FFAC-424D-9E46-887462C88B4B}" dt="2020-05-11T08:09:08.660" v="5853" actId="14100"/>
        <pc:sldMkLst>
          <pc:docMk/>
          <pc:sldMk cId="592209531" sldId="332"/>
        </pc:sldMkLst>
        <pc:spChg chg="mod">
          <ac:chgData name="Dan Suciu" userId="10bb65c167223f43" providerId="LiveId" clId="{C23DB5E4-FFAC-424D-9E46-887462C88B4B}" dt="2020-05-11T08:07:55.531" v="5848"/>
          <ac:spMkLst>
            <pc:docMk/>
            <pc:sldMk cId="592209531" sldId="332"/>
            <ac:spMk id="16387" creationId="{00000000-0000-0000-0000-000000000000}"/>
          </ac:spMkLst>
        </pc:spChg>
        <pc:spChg chg="mod">
          <ac:chgData name="Dan Suciu" userId="10bb65c167223f43" providerId="LiveId" clId="{C23DB5E4-FFAC-424D-9E46-887462C88B4B}" dt="2020-05-11T08:09:08.660" v="5853" actId="14100"/>
          <ac:spMkLst>
            <pc:docMk/>
            <pc:sldMk cId="592209531" sldId="332"/>
            <ac:spMk id="16388" creationId="{00000000-0000-0000-0000-000000000000}"/>
          </ac:spMkLst>
        </pc:spChg>
      </pc:sldChg>
      <pc:sldChg chg="modSp add modNotes">
        <pc:chgData name="Dan Suciu" userId="10bb65c167223f43" providerId="LiveId" clId="{C23DB5E4-FFAC-424D-9E46-887462C88B4B}" dt="2020-05-11T08:09:18.761" v="5855" actId="14100"/>
        <pc:sldMkLst>
          <pc:docMk/>
          <pc:sldMk cId="2497862225" sldId="333"/>
        </pc:sldMkLst>
        <pc:spChg chg="mod">
          <ac:chgData name="Dan Suciu" userId="10bb65c167223f43" providerId="LiveId" clId="{C23DB5E4-FFAC-424D-9E46-887462C88B4B}" dt="2020-05-11T08:07:55.531" v="5848"/>
          <ac:spMkLst>
            <pc:docMk/>
            <pc:sldMk cId="2497862225" sldId="333"/>
            <ac:spMk id="16387" creationId="{00000000-0000-0000-0000-000000000000}"/>
          </ac:spMkLst>
        </pc:spChg>
        <pc:spChg chg="mod">
          <ac:chgData name="Dan Suciu" userId="10bb65c167223f43" providerId="LiveId" clId="{C23DB5E4-FFAC-424D-9E46-887462C88B4B}" dt="2020-05-11T08:09:18.761" v="5855" actId="14100"/>
          <ac:spMkLst>
            <pc:docMk/>
            <pc:sldMk cId="2497862225" sldId="333"/>
            <ac:spMk id="16388" creationId="{00000000-0000-0000-0000-000000000000}"/>
          </ac:spMkLst>
        </pc:spChg>
        <pc:picChg chg="add del mod">
          <ac:chgData name="Dan Suciu" userId="10bb65c167223f43" providerId="LiveId" clId="{C23DB5E4-FFAC-424D-9E46-887462C88B4B}" dt="2020-05-10T10:47:42.840" v="3348" actId="21"/>
          <ac:picMkLst>
            <pc:docMk/>
            <pc:sldMk cId="2497862225" sldId="333"/>
            <ac:picMk id="2" creationId="{D75898DE-A734-4458-8D53-52C1BC6158AC}"/>
          </ac:picMkLst>
        </pc:picChg>
        <pc:picChg chg="add mod">
          <ac:chgData name="Dan Suciu" userId="10bb65c167223f43" providerId="LiveId" clId="{C23DB5E4-FFAC-424D-9E46-887462C88B4B}" dt="2020-05-11T08:07:55.531" v="5848"/>
          <ac:picMkLst>
            <pc:docMk/>
            <pc:sldMk cId="2497862225" sldId="333"/>
            <ac:picMk id="5" creationId="{5A3E53C1-6A85-463C-9E53-5955B8E7E508}"/>
          </ac:picMkLst>
        </pc:picChg>
      </pc:sldChg>
      <pc:sldChg chg="modSp add mod">
        <pc:chgData name="Dan Suciu" userId="10bb65c167223f43" providerId="LiveId" clId="{C23DB5E4-FFAC-424D-9E46-887462C88B4B}" dt="2020-05-11T08:09:12.139" v="5854" actId="1076"/>
        <pc:sldMkLst>
          <pc:docMk/>
          <pc:sldMk cId="346078776" sldId="334"/>
        </pc:sldMkLst>
        <pc:spChg chg="mod">
          <ac:chgData name="Dan Suciu" userId="10bb65c167223f43" providerId="LiveId" clId="{C23DB5E4-FFAC-424D-9E46-887462C88B4B}" dt="2020-05-11T08:07:55.531" v="5848"/>
          <ac:spMkLst>
            <pc:docMk/>
            <pc:sldMk cId="346078776" sldId="334"/>
            <ac:spMk id="16387" creationId="{00000000-0000-0000-0000-000000000000}"/>
          </ac:spMkLst>
        </pc:spChg>
        <pc:spChg chg="mod">
          <ac:chgData name="Dan Suciu" userId="10bb65c167223f43" providerId="LiveId" clId="{C23DB5E4-FFAC-424D-9E46-887462C88B4B}" dt="2020-05-11T08:07:55.531" v="5848"/>
          <ac:spMkLst>
            <pc:docMk/>
            <pc:sldMk cId="346078776" sldId="334"/>
            <ac:spMk id="16388" creationId="{00000000-0000-0000-0000-000000000000}"/>
          </ac:spMkLst>
        </pc:spChg>
        <pc:picChg chg="add mod">
          <ac:chgData name="Dan Suciu" userId="10bb65c167223f43" providerId="LiveId" clId="{C23DB5E4-FFAC-424D-9E46-887462C88B4B}" dt="2020-05-11T08:07:55.531" v="5848"/>
          <ac:picMkLst>
            <pc:docMk/>
            <pc:sldMk cId="346078776" sldId="334"/>
            <ac:picMk id="2" creationId="{738FA54C-88EE-4AEA-8095-9624A53EA5B2}"/>
          </ac:picMkLst>
        </pc:picChg>
        <pc:picChg chg="add mod">
          <ac:chgData name="Dan Suciu" userId="10bb65c167223f43" providerId="LiveId" clId="{C23DB5E4-FFAC-424D-9E46-887462C88B4B}" dt="2020-05-11T08:09:12.139" v="5854" actId="1076"/>
          <ac:picMkLst>
            <pc:docMk/>
            <pc:sldMk cId="346078776" sldId="334"/>
            <ac:picMk id="5" creationId="{5CCCBBEE-FEBC-4062-AE3F-A6947FA76B1E}"/>
          </ac:picMkLst>
        </pc:picChg>
      </pc:sldChg>
      <pc:sldChg chg="modSp add">
        <pc:chgData name="Dan Suciu" userId="10bb65c167223f43" providerId="LiveId" clId="{C23DB5E4-FFAC-424D-9E46-887462C88B4B}" dt="2020-05-11T08:07:55.531" v="5848"/>
        <pc:sldMkLst>
          <pc:docMk/>
          <pc:sldMk cId="3357500367" sldId="335"/>
        </pc:sldMkLst>
        <pc:spChg chg="mod">
          <ac:chgData name="Dan Suciu" userId="10bb65c167223f43" providerId="LiveId" clId="{C23DB5E4-FFAC-424D-9E46-887462C88B4B}" dt="2020-05-11T08:07:55.531" v="5848"/>
          <ac:spMkLst>
            <pc:docMk/>
            <pc:sldMk cId="3357500367" sldId="335"/>
            <ac:spMk id="16387" creationId="{00000000-0000-0000-0000-000000000000}"/>
          </ac:spMkLst>
        </pc:spChg>
        <pc:spChg chg="mod">
          <ac:chgData name="Dan Suciu" userId="10bb65c167223f43" providerId="LiveId" clId="{C23DB5E4-FFAC-424D-9E46-887462C88B4B}" dt="2020-05-11T08:07:55.531" v="5848"/>
          <ac:spMkLst>
            <pc:docMk/>
            <pc:sldMk cId="3357500367" sldId="335"/>
            <ac:spMk id="16388" creationId="{00000000-0000-0000-0000-000000000000}"/>
          </ac:spMkLst>
        </pc:spChg>
      </pc:sldChg>
      <pc:sldChg chg="add">
        <pc:chgData name="Dan Suciu" userId="10bb65c167223f43" providerId="LiveId" clId="{C23DB5E4-FFAC-424D-9E46-887462C88B4B}" dt="2020-05-09T10:02:07.630" v="57"/>
        <pc:sldMkLst>
          <pc:docMk/>
          <pc:sldMk cId="151132933" sldId="336"/>
        </pc:sldMkLst>
      </pc:sldChg>
      <pc:sldChg chg="addSp delSp modSp del mod modNotes modNotesTx">
        <pc:chgData name="Dan Suciu" userId="10bb65c167223f43" providerId="LiveId" clId="{C23DB5E4-FFAC-424D-9E46-887462C88B4B}" dt="2020-05-11T08:07:55.531" v="5848"/>
        <pc:sldMkLst>
          <pc:docMk/>
          <pc:sldMk cId="1025241308" sldId="337"/>
        </pc:sldMkLst>
        <pc:spChg chg="add del mod">
          <ac:chgData name="Dan Suciu" userId="10bb65c167223f43" providerId="LiveId" clId="{C23DB5E4-FFAC-424D-9E46-887462C88B4B}" dt="2020-05-10T12:43:37.513" v="5158"/>
          <ac:spMkLst>
            <pc:docMk/>
            <pc:sldMk cId="1025241308" sldId="337"/>
            <ac:spMk id="4" creationId="{916F5A15-70F5-4F84-91D6-FBA5B80A9B11}"/>
          </ac:spMkLst>
        </pc:spChg>
        <pc:spChg chg="add mod">
          <ac:chgData name="Dan Suciu" userId="10bb65c167223f43" providerId="LiveId" clId="{C23DB5E4-FFAC-424D-9E46-887462C88B4B}" dt="2020-05-11T08:07:55.531" v="5848"/>
          <ac:spMkLst>
            <pc:docMk/>
            <pc:sldMk cId="1025241308" sldId="337"/>
            <ac:spMk id="5" creationId="{15B4C550-D161-4D9D-B84C-7252B24070E7}"/>
          </ac:spMkLst>
        </pc:spChg>
        <pc:spChg chg="del">
          <ac:chgData name="Dan Suciu" userId="10bb65c167223f43" providerId="LiveId" clId="{C23DB5E4-FFAC-424D-9E46-887462C88B4B}" dt="2020-05-10T13:35:51.268" v="5582" actId="478"/>
          <ac:spMkLst>
            <pc:docMk/>
            <pc:sldMk cId="1025241308" sldId="337"/>
            <ac:spMk id="16387" creationId="{00000000-0000-0000-0000-000000000000}"/>
          </ac:spMkLst>
        </pc:spChg>
        <pc:spChg chg="mod">
          <ac:chgData name="Dan Suciu" userId="10bb65c167223f43" providerId="LiveId" clId="{C23DB5E4-FFAC-424D-9E46-887462C88B4B}" dt="2020-05-11T08:07:55.531" v="5848"/>
          <ac:spMkLst>
            <pc:docMk/>
            <pc:sldMk cId="1025241308" sldId="337"/>
            <ac:spMk id="16388" creationId="{00000000-0000-0000-0000-000000000000}"/>
          </ac:spMkLst>
        </pc:spChg>
        <pc:picChg chg="add mod">
          <ac:chgData name="Dan Suciu" userId="10bb65c167223f43" providerId="LiveId" clId="{C23DB5E4-FFAC-424D-9E46-887462C88B4B}" dt="2020-05-11T08:07:55.531" v="5848"/>
          <ac:picMkLst>
            <pc:docMk/>
            <pc:sldMk cId="1025241308" sldId="337"/>
            <ac:picMk id="2" creationId="{106A2F65-311C-4942-B8C2-01DF1BEA8336}"/>
          </ac:picMkLst>
        </pc:picChg>
        <pc:picChg chg="add mod">
          <ac:chgData name="Dan Suciu" userId="10bb65c167223f43" providerId="LiveId" clId="{C23DB5E4-FFAC-424D-9E46-887462C88B4B}" dt="2020-05-11T08:07:55.531" v="5848"/>
          <ac:picMkLst>
            <pc:docMk/>
            <pc:sldMk cId="1025241308" sldId="337"/>
            <ac:picMk id="3" creationId="{D2E920E1-91EA-4630-A32A-AD531B10E358}"/>
          </ac:picMkLst>
        </pc:picChg>
        <pc:picChg chg="add mod">
          <ac:chgData name="Dan Suciu" userId="10bb65c167223f43" providerId="LiveId" clId="{C23DB5E4-FFAC-424D-9E46-887462C88B4B}" dt="2020-05-11T08:07:55.531" v="5848"/>
          <ac:picMkLst>
            <pc:docMk/>
            <pc:sldMk cId="1025241308" sldId="337"/>
            <ac:picMk id="6" creationId="{ACE6F873-E675-46A2-9ED0-A3679AD47F88}"/>
          </ac:picMkLst>
        </pc:picChg>
      </pc:sldChg>
      <pc:sldChg chg="addSp delSp modSp add mod modNotes">
        <pc:chgData name="Dan Suciu" userId="10bb65c167223f43" providerId="LiveId" clId="{C23DB5E4-FFAC-424D-9E46-887462C88B4B}" dt="2020-05-11T08:07:55.531" v="5848"/>
        <pc:sldMkLst>
          <pc:docMk/>
          <pc:sldMk cId="2844277865" sldId="338"/>
        </pc:sldMkLst>
        <pc:spChg chg="mod">
          <ac:chgData name="Dan Suciu" userId="10bb65c167223f43" providerId="LiveId" clId="{C23DB5E4-FFAC-424D-9E46-887462C88B4B}" dt="2020-05-11T08:07:55.531" v="5848"/>
          <ac:spMkLst>
            <pc:docMk/>
            <pc:sldMk cId="2844277865" sldId="338"/>
            <ac:spMk id="16387" creationId="{00000000-0000-0000-0000-000000000000}"/>
          </ac:spMkLst>
        </pc:spChg>
        <pc:spChg chg="mod">
          <ac:chgData name="Dan Suciu" userId="10bb65c167223f43" providerId="LiveId" clId="{C23DB5E4-FFAC-424D-9E46-887462C88B4B}" dt="2020-05-11T08:07:55.531" v="5848"/>
          <ac:spMkLst>
            <pc:docMk/>
            <pc:sldMk cId="2844277865" sldId="338"/>
            <ac:spMk id="16388" creationId="{00000000-0000-0000-0000-000000000000}"/>
          </ac:spMkLst>
        </pc:spChg>
        <pc:picChg chg="add del mod">
          <ac:chgData name="Dan Suciu" userId="10bb65c167223f43" providerId="LiveId" clId="{C23DB5E4-FFAC-424D-9E46-887462C88B4B}" dt="2020-05-10T14:14:20.780" v="5725" actId="478"/>
          <ac:picMkLst>
            <pc:docMk/>
            <pc:sldMk cId="2844277865" sldId="338"/>
            <ac:picMk id="2" creationId="{FE0CAC63-A2A3-4EBB-9B5F-EADD61751285}"/>
          </ac:picMkLst>
        </pc:picChg>
        <pc:picChg chg="add mod">
          <ac:chgData name="Dan Suciu" userId="10bb65c167223f43" providerId="LiveId" clId="{C23DB5E4-FFAC-424D-9E46-887462C88B4B}" dt="2020-05-11T08:07:55.531" v="5848"/>
          <ac:picMkLst>
            <pc:docMk/>
            <pc:sldMk cId="2844277865" sldId="338"/>
            <ac:picMk id="3" creationId="{84EF4419-9470-4B8C-A18B-BDF2F87B2879}"/>
          </ac:picMkLst>
        </pc:picChg>
        <pc:picChg chg="add mod">
          <ac:chgData name="Dan Suciu" userId="10bb65c167223f43" providerId="LiveId" clId="{C23DB5E4-FFAC-424D-9E46-887462C88B4B}" dt="2020-05-11T08:07:55.531" v="5848"/>
          <ac:picMkLst>
            <pc:docMk/>
            <pc:sldMk cId="2844277865" sldId="338"/>
            <ac:picMk id="4" creationId="{C8AB2725-180B-437A-9FCC-EE1A8A613BB9}"/>
          </ac:picMkLst>
        </pc:picChg>
      </pc:sldChg>
      <pc:sldChg chg="addSp modSp del mod">
        <pc:chgData name="Dan Suciu" userId="10bb65c167223f43" providerId="LiveId" clId="{C23DB5E4-FFAC-424D-9E46-887462C88B4B}" dt="2020-05-11T08:07:55.531" v="5848"/>
        <pc:sldMkLst>
          <pc:docMk/>
          <pc:sldMk cId="4162709296" sldId="339"/>
        </pc:sldMkLst>
        <pc:spChg chg="mod">
          <ac:chgData name="Dan Suciu" userId="10bb65c167223f43" providerId="LiveId" clId="{C23DB5E4-FFAC-424D-9E46-887462C88B4B}" dt="2020-05-11T08:07:55.531" v="5848"/>
          <ac:spMkLst>
            <pc:docMk/>
            <pc:sldMk cId="4162709296" sldId="339"/>
            <ac:spMk id="16387" creationId="{00000000-0000-0000-0000-000000000000}"/>
          </ac:spMkLst>
        </pc:spChg>
        <pc:spChg chg="mod">
          <ac:chgData name="Dan Suciu" userId="10bb65c167223f43" providerId="LiveId" clId="{C23DB5E4-FFAC-424D-9E46-887462C88B4B}" dt="2020-05-11T08:07:55.531" v="5848"/>
          <ac:spMkLst>
            <pc:docMk/>
            <pc:sldMk cId="4162709296" sldId="339"/>
            <ac:spMk id="16388" creationId="{00000000-0000-0000-0000-000000000000}"/>
          </ac:spMkLst>
        </pc:spChg>
        <pc:picChg chg="add mod">
          <ac:chgData name="Dan Suciu" userId="10bb65c167223f43" providerId="LiveId" clId="{C23DB5E4-FFAC-424D-9E46-887462C88B4B}" dt="2020-05-11T08:07:55.531" v="5848"/>
          <ac:picMkLst>
            <pc:docMk/>
            <pc:sldMk cId="4162709296" sldId="339"/>
            <ac:picMk id="3" creationId="{3C96FD84-35D8-47F2-86FB-C0188D17E31C}"/>
          </ac:picMkLst>
        </pc:picChg>
      </pc:sldChg>
      <pc:sldChg chg="addSp modSp add mod modAnim">
        <pc:chgData name="Dan Suciu" userId="10bb65c167223f43" providerId="LiveId" clId="{C23DB5E4-FFAC-424D-9E46-887462C88B4B}" dt="2020-05-11T08:07:55.531" v="5848"/>
        <pc:sldMkLst>
          <pc:docMk/>
          <pc:sldMk cId="1109347130" sldId="340"/>
        </pc:sldMkLst>
        <pc:spChg chg="add mod">
          <ac:chgData name="Dan Suciu" userId="10bb65c167223f43" providerId="LiveId" clId="{C23DB5E4-FFAC-424D-9E46-887462C88B4B}" dt="2020-05-11T08:07:55.531" v="5848"/>
          <ac:spMkLst>
            <pc:docMk/>
            <pc:sldMk cId="1109347130" sldId="340"/>
            <ac:spMk id="3" creationId="{3B78968E-F640-43D7-9130-B390D4354FDA}"/>
          </ac:spMkLst>
        </pc:spChg>
        <pc:spChg chg="add mod">
          <ac:chgData name="Dan Suciu" userId="10bb65c167223f43" providerId="LiveId" clId="{C23DB5E4-FFAC-424D-9E46-887462C88B4B}" dt="2020-05-11T08:07:55.531" v="5848"/>
          <ac:spMkLst>
            <pc:docMk/>
            <pc:sldMk cId="1109347130" sldId="340"/>
            <ac:spMk id="6" creationId="{AE042E8C-507C-49E0-AA3B-00FF1F231B04}"/>
          </ac:spMkLst>
        </pc:spChg>
        <pc:spChg chg="mod">
          <ac:chgData name="Dan Suciu" userId="10bb65c167223f43" providerId="LiveId" clId="{C23DB5E4-FFAC-424D-9E46-887462C88B4B}" dt="2020-05-11T08:07:55.531" v="5848"/>
          <ac:spMkLst>
            <pc:docMk/>
            <pc:sldMk cId="1109347130" sldId="340"/>
            <ac:spMk id="16387" creationId="{00000000-0000-0000-0000-000000000000}"/>
          </ac:spMkLst>
        </pc:spChg>
        <pc:spChg chg="mod">
          <ac:chgData name="Dan Suciu" userId="10bb65c167223f43" providerId="LiveId" clId="{C23DB5E4-FFAC-424D-9E46-887462C88B4B}" dt="2020-05-11T08:07:55.531" v="5848"/>
          <ac:spMkLst>
            <pc:docMk/>
            <pc:sldMk cId="1109347130" sldId="340"/>
            <ac:spMk id="16388" creationId="{00000000-0000-0000-0000-000000000000}"/>
          </ac:spMkLst>
        </pc:spChg>
        <pc:picChg chg="add mod">
          <ac:chgData name="Dan Suciu" userId="10bb65c167223f43" providerId="LiveId" clId="{C23DB5E4-FFAC-424D-9E46-887462C88B4B}" dt="2020-05-11T08:07:55.531" v="5848"/>
          <ac:picMkLst>
            <pc:docMk/>
            <pc:sldMk cId="1109347130" sldId="340"/>
            <ac:picMk id="2" creationId="{7952AC1E-EE87-4D07-8B15-B84C1A9064C3}"/>
          </ac:picMkLst>
        </pc:picChg>
      </pc:sldChg>
      <pc:sldChg chg="del">
        <pc:chgData name="Dan Suciu" userId="10bb65c167223f43" providerId="LiveId" clId="{C23DB5E4-FFAC-424D-9E46-887462C88B4B}" dt="2020-05-09T10:01:29.870" v="38" actId="47"/>
        <pc:sldMkLst>
          <pc:docMk/>
          <pc:sldMk cId="2483665532" sldId="341"/>
        </pc:sldMkLst>
      </pc:sldChg>
      <pc:sldChg chg="addSp modSp add mod">
        <pc:chgData name="Dan Suciu" userId="10bb65c167223f43" providerId="LiveId" clId="{C23DB5E4-FFAC-424D-9E46-887462C88B4B}" dt="2020-05-11T08:25:49.605" v="5935" actId="1076"/>
        <pc:sldMkLst>
          <pc:docMk/>
          <pc:sldMk cId="4094056711" sldId="341"/>
        </pc:sldMkLst>
        <pc:spChg chg="mod">
          <ac:chgData name="Dan Suciu" userId="10bb65c167223f43" providerId="LiveId" clId="{C23DB5E4-FFAC-424D-9E46-887462C88B4B}" dt="2020-05-11T08:07:55.531" v="5848"/>
          <ac:spMkLst>
            <pc:docMk/>
            <pc:sldMk cId="4094056711" sldId="341"/>
            <ac:spMk id="16387" creationId="{00000000-0000-0000-0000-000000000000}"/>
          </ac:spMkLst>
        </pc:spChg>
        <pc:spChg chg="mod">
          <ac:chgData name="Dan Suciu" userId="10bb65c167223f43" providerId="LiveId" clId="{C23DB5E4-FFAC-424D-9E46-887462C88B4B}" dt="2020-05-11T08:07:55.531" v="5848"/>
          <ac:spMkLst>
            <pc:docMk/>
            <pc:sldMk cId="4094056711" sldId="341"/>
            <ac:spMk id="16388" creationId="{00000000-0000-0000-0000-000000000000}"/>
          </ac:spMkLst>
        </pc:spChg>
        <pc:picChg chg="add mod">
          <ac:chgData name="Dan Suciu" userId="10bb65c167223f43" providerId="LiveId" clId="{C23DB5E4-FFAC-424D-9E46-887462C88B4B}" dt="2020-05-11T08:25:49.605" v="5935" actId="1076"/>
          <ac:picMkLst>
            <pc:docMk/>
            <pc:sldMk cId="4094056711" sldId="341"/>
            <ac:picMk id="3" creationId="{420CCED0-161E-4443-BFE8-298A0DEFBF47}"/>
          </ac:picMkLst>
        </pc:picChg>
      </pc:sldChg>
      <pc:sldChg chg="addSp delSp modSp add mod modAnim">
        <pc:chgData name="Dan Suciu" userId="10bb65c167223f43" providerId="LiveId" clId="{C23DB5E4-FFAC-424D-9E46-887462C88B4B}" dt="2020-05-11T08:16:55.816" v="5871" actId="21"/>
        <pc:sldMkLst>
          <pc:docMk/>
          <pc:sldMk cId="2373206967" sldId="342"/>
        </pc:sldMkLst>
        <pc:spChg chg="add del mod">
          <ac:chgData name="Dan Suciu" userId="10bb65c167223f43" providerId="LiveId" clId="{C23DB5E4-FFAC-424D-9E46-887462C88B4B}" dt="2020-05-10T14:33:04.440" v="5799" actId="478"/>
          <ac:spMkLst>
            <pc:docMk/>
            <pc:sldMk cId="2373206967" sldId="342"/>
            <ac:spMk id="4" creationId="{A2DE4E00-E7B8-4DE3-BE58-296C8911C095}"/>
          </ac:spMkLst>
        </pc:spChg>
        <pc:spChg chg="add mod">
          <ac:chgData name="Dan Suciu" userId="10bb65c167223f43" providerId="LiveId" clId="{C23DB5E4-FFAC-424D-9E46-887462C88B4B}" dt="2020-05-11T08:07:55.531" v="5848"/>
          <ac:spMkLst>
            <pc:docMk/>
            <pc:sldMk cId="2373206967" sldId="342"/>
            <ac:spMk id="7" creationId="{6B9D07AC-6193-44FD-8ADC-8C7CC22A31BB}"/>
          </ac:spMkLst>
        </pc:spChg>
        <pc:spChg chg="add mod">
          <ac:chgData name="Dan Suciu" userId="10bb65c167223f43" providerId="LiveId" clId="{C23DB5E4-FFAC-424D-9E46-887462C88B4B}" dt="2020-05-11T08:07:55.531" v="5848"/>
          <ac:spMkLst>
            <pc:docMk/>
            <pc:sldMk cId="2373206967" sldId="342"/>
            <ac:spMk id="8" creationId="{4F06601A-AC11-482F-A8DE-3D161701A697}"/>
          </ac:spMkLst>
        </pc:spChg>
        <pc:spChg chg="mod">
          <ac:chgData name="Dan Suciu" userId="10bb65c167223f43" providerId="LiveId" clId="{C23DB5E4-FFAC-424D-9E46-887462C88B4B}" dt="2020-05-11T08:16:55.816" v="5871" actId="21"/>
          <ac:spMkLst>
            <pc:docMk/>
            <pc:sldMk cId="2373206967" sldId="342"/>
            <ac:spMk id="16387" creationId="{00000000-0000-0000-0000-000000000000}"/>
          </ac:spMkLst>
        </pc:spChg>
        <pc:spChg chg="mod">
          <ac:chgData name="Dan Suciu" userId="10bb65c167223f43" providerId="LiveId" clId="{C23DB5E4-FFAC-424D-9E46-887462C88B4B}" dt="2020-05-11T08:07:55.531" v="5848"/>
          <ac:spMkLst>
            <pc:docMk/>
            <pc:sldMk cId="2373206967" sldId="342"/>
            <ac:spMk id="16388" creationId="{00000000-0000-0000-0000-000000000000}"/>
          </ac:spMkLst>
        </pc:spChg>
        <pc:picChg chg="add mod">
          <ac:chgData name="Dan Suciu" userId="10bb65c167223f43" providerId="LiveId" clId="{C23DB5E4-FFAC-424D-9E46-887462C88B4B}" dt="2020-05-11T08:07:55.531" v="5848"/>
          <ac:picMkLst>
            <pc:docMk/>
            <pc:sldMk cId="2373206967" sldId="342"/>
            <ac:picMk id="3" creationId="{3B98A992-BE5A-4A19-8C00-E56CD5977219}"/>
          </ac:picMkLst>
        </pc:picChg>
      </pc:sldChg>
      <pc:sldChg chg="del">
        <pc:chgData name="Dan Suciu" userId="10bb65c167223f43" providerId="LiveId" clId="{C23DB5E4-FFAC-424D-9E46-887462C88B4B}" dt="2020-05-09T10:01:35.174" v="39" actId="47"/>
        <pc:sldMkLst>
          <pc:docMk/>
          <pc:sldMk cId="1999160045" sldId="343"/>
        </pc:sldMkLst>
      </pc:sldChg>
      <pc:sldChg chg="addSp delSp modSp add mod">
        <pc:chgData name="Dan Suciu" userId="10bb65c167223f43" providerId="LiveId" clId="{C23DB5E4-FFAC-424D-9E46-887462C88B4B}" dt="2020-05-11T08:25:38.587" v="5934"/>
        <pc:sldMkLst>
          <pc:docMk/>
          <pc:sldMk cId="4175074658" sldId="343"/>
        </pc:sldMkLst>
        <pc:spChg chg="add mod">
          <ac:chgData name="Dan Suciu" userId="10bb65c167223f43" providerId="LiveId" clId="{C23DB5E4-FFAC-424D-9E46-887462C88B4B}" dt="2020-05-11T08:25:38.587" v="5934"/>
          <ac:spMkLst>
            <pc:docMk/>
            <pc:sldMk cId="4175074658" sldId="343"/>
            <ac:spMk id="3" creationId="{41BBB216-9161-49B7-888C-D72C247421D3}"/>
          </ac:spMkLst>
        </pc:spChg>
        <pc:spChg chg="mod">
          <ac:chgData name="Dan Suciu" userId="10bb65c167223f43" providerId="LiveId" clId="{C23DB5E4-FFAC-424D-9E46-887462C88B4B}" dt="2020-05-11T08:23:35.829" v="5922" actId="20577"/>
          <ac:spMkLst>
            <pc:docMk/>
            <pc:sldMk cId="4175074658" sldId="343"/>
            <ac:spMk id="16387" creationId="{00000000-0000-0000-0000-000000000000}"/>
          </ac:spMkLst>
        </pc:spChg>
        <pc:spChg chg="mod">
          <ac:chgData name="Dan Suciu" userId="10bb65c167223f43" providerId="LiveId" clId="{C23DB5E4-FFAC-424D-9E46-887462C88B4B}" dt="2020-05-11T08:07:55.531" v="5848"/>
          <ac:spMkLst>
            <pc:docMk/>
            <pc:sldMk cId="4175074658" sldId="343"/>
            <ac:spMk id="16388" creationId="{00000000-0000-0000-0000-000000000000}"/>
          </ac:spMkLst>
        </pc:spChg>
        <pc:picChg chg="add del mod">
          <ac:chgData name="Dan Suciu" userId="10bb65c167223f43" providerId="LiveId" clId="{C23DB5E4-FFAC-424D-9E46-887462C88B4B}" dt="2020-05-11T08:23:42.141" v="5923" actId="478"/>
          <ac:picMkLst>
            <pc:docMk/>
            <pc:sldMk cId="4175074658" sldId="343"/>
            <ac:picMk id="2" creationId="{AB51755E-87E8-483A-997E-7AEC06334BFA}"/>
          </ac:picMkLst>
        </pc:picChg>
        <pc:picChg chg="add mod">
          <ac:chgData name="Dan Suciu" userId="10bb65c167223f43" providerId="LiveId" clId="{C23DB5E4-FFAC-424D-9E46-887462C88B4B}" dt="2020-05-11T08:25:10.266" v="5933" actId="1076"/>
          <ac:picMkLst>
            <pc:docMk/>
            <pc:sldMk cId="4175074658" sldId="343"/>
            <ac:picMk id="4" creationId="{A49048CF-BDC3-449C-8B12-CB0025D51741}"/>
          </ac:picMkLst>
        </pc:picChg>
        <pc:picChg chg="add del mod">
          <ac:chgData name="Dan Suciu" userId="10bb65c167223f43" providerId="LiveId" clId="{C23DB5E4-FFAC-424D-9E46-887462C88B4B}" dt="2020-05-11T08:24:10.852" v="5928" actId="478"/>
          <ac:picMkLst>
            <pc:docMk/>
            <pc:sldMk cId="4175074658" sldId="343"/>
            <ac:picMk id="6" creationId="{C33415ED-08AE-4822-8BD7-8E60458EC764}"/>
          </ac:picMkLst>
        </pc:picChg>
      </pc:sldChg>
      <pc:sldChg chg="del">
        <pc:chgData name="Dan Suciu" userId="10bb65c167223f43" providerId="LiveId" clId="{C23DB5E4-FFAC-424D-9E46-887462C88B4B}" dt="2020-05-09T10:01:35.174" v="39" actId="47"/>
        <pc:sldMkLst>
          <pc:docMk/>
          <pc:sldMk cId="3545098202" sldId="344"/>
        </pc:sldMkLst>
      </pc:sldChg>
      <pc:sldChg chg="addSp delSp modSp add mod modNotesTx">
        <pc:chgData name="Dan Suciu" userId="10bb65c167223f43" providerId="LiveId" clId="{C23DB5E4-FFAC-424D-9E46-887462C88B4B}" dt="2020-05-11T08:30:28.734" v="6000" actId="14100"/>
        <pc:sldMkLst>
          <pc:docMk/>
          <pc:sldMk cId="3962748469" sldId="344"/>
        </pc:sldMkLst>
        <pc:spChg chg="mod">
          <ac:chgData name="Dan Suciu" userId="10bb65c167223f43" providerId="LiveId" clId="{C23DB5E4-FFAC-424D-9E46-887462C88B4B}" dt="2020-05-11T08:28:00.725" v="5946" actId="20577"/>
          <ac:spMkLst>
            <pc:docMk/>
            <pc:sldMk cId="3962748469" sldId="344"/>
            <ac:spMk id="16387" creationId="{00000000-0000-0000-0000-000000000000}"/>
          </ac:spMkLst>
        </pc:spChg>
        <pc:spChg chg="mod">
          <ac:chgData name="Dan Suciu" userId="10bb65c167223f43" providerId="LiveId" clId="{C23DB5E4-FFAC-424D-9E46-887462C88B4B}" dt="2020-05-11T08:30:28.734" v="6000" actId="14100"/>
          <ac:spMkLst>
            <pc:docMk/>
            <pc:sldMk cId="3962748469" sldId="344"/>
            <ac:spMk id="16388" creationId="{00000000-0000-0000-0000-000000000000}"/>
          </ac:spMkLst>
        </pc:spChg>
        <pc:graphicFrameChg chg="add mod">
          <ac:chgData name="Dan Suciu" userId="10bb65c167223f43" providerId="LiveId" clId="{C23DB5E4-FFAC-424D-9E46-887462C88B4B}" dt="2020-05-11T08:30:21.122" v="5998" actId="1076"/>
          <ac:graphicFrameMkLst>
            <pc:docMk/>
            <pc:sldMk cId="3962748469" sldId="344"/>
            <ac:graphicFrameMk id="5" creationId="{AF81BE9D-384C-4E3B-B042-4F07FD18ACD9}"/>
          </ac:graphicFrameMkLst>
        </pc:graphicFrameChg>
        <pc:picChg chg="add del mod">
          <ac:chgData name="Dan Suciu" userId="10bb65c167223f43" providerId="LiveId" clId="{C23DB5E4-FFAC-424D-9E46-887462C88B4B}" dt="2020-05-11T08:22:58.346" v="5915"/>
          <ac:picMkLst>
            <pc:docMk/>
            <pc:sldMk cId="3962748469" sldId="344"/>
            <ac:picMk id="3" creationId="{1C094A08-2F25-43D3-A771-225ECB8F5BA1}"/>
          </ac:picMkLst>
        </pc:picChg>
        <pc:picChg chg="add del mod">
          <ac:chgData name="Dan Suciu" userId="10bb65c167223f43" providerId="LiveId" clId="{C23DB5E4-FFAC-424D-9E46-887462C88B4B}" dt="2020-05-11T08:24:17.863" v="5929" actId="478"/>
          <ac:picMkLst>
            <pc:docMk/>
            <pc:sldMk cId="3962748469" sldId="344"/>
            <ac:picMk id="4" creationId="{59EC5F24-EEF1-4B37-B792-E633E1FC8DEE}"/>
          </ac:picMkLst>
        </pc:picChg>
      </pc:sldChg>
      <pc:sldChg chg="del">
        <pc:chgData name="Dan Suciu" userId="10bb65c167223f43" providerId="LiveId" clId="{C23DB5E4-FFAC-424D-9E46-887462C88B4B}" dt="2020-05-09T10:01:35.174" v="39" actId="47"/>
        <pc:sldMkLst>
          <pc:docMk/>
          <pc:sldMk cId="125115840" sldId="345"/>
        </pc:sldMkLst>
      </pc:sldChg>
      <pc:sldChg chg="modSp add del mod setBg">
        <pc:chgData name="Dan Suciu" userId="10bb65c167223f43" providerId="LiveId" clId="{C23DB5E4-FFAC-424D-9E46-887462C88B4B}" dt="2020-05-15T14:16:56.417" v="6003" actId="47"/>
        <pc:sldMkLst>
          <pc:docMk/>
          <pc:sldMk cId="3764151153" sldId="345"/>
        </pc:sldMkLst>
        <pc:spChg chg="mod">
          <ac:chgData name="Dan Suciu" userId="10bb65c167223f43" providerId="LiveId" clId="{C23DB5E4-FFAC-424D-9E46-887462C88B4B}" dt="2020-05-11T08:07:55.531" v="5848"/>
          <ac:spMkLst>
            <pc:docMk/>
            <pc:sldMk cId="3764151153" sldId="345"/>
            <ac:spMk id="16387" creationId="{00000000-0000-0000-0000-000000000000}"/>
          </ac:spMkLst>
        </pc:spChg>
        <pc:spChg chg="mod">
          <ac:chgData name="Dan Suciu" userId="10bb65c167223f43" providerId="LiveId" clId="{C23DB5E4-FFAC-424D-9E46-887462C88B4B}" dt="2020-05-11T08:30:33.454" v="6001" actId="20577"/>
          <ac:spMkLst>
            <pc:docMk/>
            <pc:sldMk cId="3764151153" sldId="345"/>
            <ac:spMk id="16388" creationId="{00000000-0000-0000-0000-000000000000}"/>
          </ac:spMkLst>
        </pc:spChg>
      </pc:sldChg>
      <pc:sldChg chg="modSp add del">
        <pc:chgData name="Dan Suciu" userId="10bb65c167223f43" providerId="LiveId" clId="{C23DB5E4-FFAC-424D-9E46-887462C88B4B}" dt="2020-05-15T14:16:56.417" v="6003" actId="47"/>
        <pc:sldMkLst>
          <pc:docMk/>
          <pc:sldMk cId="2177769180" sldId="346"/>
        </pc:sldMkLst>
        <pc:spChg chg="mod">
          <ac:chgData name="Dan Suciu" userId="10bb65c167223f43" providerId="LiveId" clId="{C23DB5E4-FFAC-424D-9E46-887462C88B4B}" dt="2020-05-11T08:07:55.531" v="5848"/>
          <ac:spMkLst>
            <pc:docMk/>
            <pc:sldMk cId="2177769180" sldId="346"/>
            <ac:spMk id="16387" creationId="{00000000-0000-0000-0000-000000000000}"/>
          </ac:spMkLst>
        </pc:spChg>
        <pc:spChg chg="mod">
          <ac:chgData name="Dan Suciu" userId="10bb65c167223f43" providerId="LiveId" clId="{C23DB5E4-FFAC-424D-9E46-887462C88B4B}" dt="2020-05-11T08:07:55.531" v="5848"/>
          <ac:spMkLst>
            <pc:docMk/>
            <pc:sldMk cId="2177769180" sldId="346"/>
            <ac:spMk id="16388" creationId="{00000000-0000-0000-0000-000000000000}"/>
          </ac:spMkLst>
        </pc:spChg>
      </pc:sldChg>
      <pc:sldChg chg="del">
        <pc:chgData name="Dan Suciu" userId="10bb65c167223f43" providerId="LiveId" clId="{C23DB5E4-FFAC-424D-9E46-887462C88B4B}" dt="2020-05-09T10:01:35.174" v="39" actId="47"/>
        <pc:sldMkLst>
          <pc:docMk/>
          <pc:sldMk cId="3172424549" sldId="346"/>
        </pc:sldMkLst>
      </pc:sldChg>
      <pc:sldChg chg="del">
        <pc:chgData name="Dan Suciu" userId="10bb65c167223f43" providerId="LiveId" clId="{C23DB5E4-FFAC-424D-9E46-887462C88B4B}" dt="2020-05-09T10:01:35.174" v="39" actId="47"/>
        <pc:sldMkLst>
          <pc:docMk/>
          <pc:sldMk cId="2260784708" sldId="347"/>
        </pc:sldMkLst>
      </pc:sldChg>
      <pc:sldChg chg="modSp add del">
        <pc:chgData name="Dan Suciu" userId="10bb65c167223f43" providerId="LiveId" clId="{C23DB5E4-FFAC-424D-9E46-887462C88B4B}" dt="2020-05-15T14:16:56.417" v="6003" actId="47"/>
        <pc:sldMkLst>
          <pc:docMk/>
          <pc:sldMk cId="2790841187" sldId="347"/>
        </pc:sldMkLst>
        <pc:spChg chg="mod">
          <ac:chgData name="Dan Suciu" userId="10bb65c167223f43" providerId="LiveId" clId="{C23DB5E4-FFAC-424D-9E46-887462C88B4B}" dt="2020-05-11T08:07:55.531" v="5848"/>
          <ac:spMkLst>
            <pc:docMk/>
            <pc:sldMk cId="2790841187" sldId="347"/>
            <ac:spMk id="16387" creationId="{00000000-0000-0000-0000-000000000000}"/>
          </ac:spMkLst>
        </pc:spChg>
        <pc:spChg chg="mod">
          <ac:chgData name="Dan Suciu" userId="10bb65c167223f43" providerId="LiveId" clId="{C23DB5E4-FFAC-424D-9E46-887462C88B4B}" dt="2020-05-11T08:07:55.531" v="5848"/>
          <ac:spMkLst>
            <pc:docMk/>
            <pc:sldMk cId="2790841187" sldId="347"/>
            <ac:spMk id="16388" creationId="{00000000-0000-0000-0000-000000000000}"/>
          </ac:spMkLst>
        </pc:spChg>
      </pc:sldChg>
      <pc:sldChg chg="modSp add del">
        <pc:chgData name="Dan Suciu" userId="10bb65c167223f43" providerId="LiveId" clId="{C23DB5E4-FFAC-424D-9E46-887462C88B4B}" dt="2020-05-15T14:16:56.417" v="6003" actId="47"/>
        <pc:sldMkLst>
          <pc:docMk/>
          <pc:sldMk cId="2170702150" sldId="348"/>
        </pc:sldMkLst>
        <pc:spChg chg="mod">
          <ac:chgData name="Dan Suciu" userId="10bb65c167223f43" providerId="LiveId" clId="{C23DB5E4-FFAC-424D-9E46-887462C88B4B}" dt="2020-05-11T08:07:55.531" v="5848"/>
          <ac:spMkLst>
            <pc:docMk/>
            <pc:sldMk cId="2170702150" sldId="348"/>
            <ac:spMk id="16387" creationId="{00000000-0000-0000-0000-000000000000}"/>
          </ac:spMkLst>
        </pc:spChg>
        <pc:spChg chg="mod">
          <ac:chgData name="Dan Suciu" userId="10bb65c167223f43" providerId="LiveId" clId="{C23DB5E4-FFAC-424D-9E46-887462C88B4B}" dt="2020-05-11T08:07:55.531" v="5848"/>
          <ac:spMkLst>
            <pc:docMk/>
            <pc:sldMk cId="2170702150" sldId="348"/>
            <ac:spMk id="16388" creationId="{00000000-0000-0000-0000-000000000000}"/>
          </ac:spMkLst>
        </pc:spChg>
      </pc:sldChg>
      <pc:sldChg chg="del">
        <pc:chgData name="Dan Suciu" userId="10bb65c167223f43" providerId="LiveId" clId="{C23DB5E4-FFAC-424D-9E46-887462C88B4B}" dt="2020-05-09T10:01:35.174" v="39" actId="47"/>
        <pc:sldMkLst>
          <pc:docMk/>
          <pc:sldMk cId="3076592258" sldId="348"/>
        </pc:sldMkLst>
      </pc:sldChg>
      <pc:sldChg chg="del">
        <pc:chgData name="Dan Suciu" userId="10bb65c167223f43" providerId="LiveId" clId="{C23DB5E4-FFAC-424D-9E46-887462C88B4B}" dt="2020-05-09T10:01:35.174" v="39" actId="47"/>
        <pc:sldMkLst>
          <pc:docMk/>
          <pc:sldMk cId="976825677" sldId="349"/>
        </pc:sldMkLst>
      </pc:sldChg>
      <pc:sldChg chg="modSp add del">
        <pc:chgData name="Dan Suciu" userId="10bb65c167223f43" providerId="LiveId" clId="{C23DB5E4-FFAC-424D-9E46-887462C88B4B}" dt="2020-05-15T14:16:56.417" v="6003" actId="47"/>
        <pc:sldMkLst>
          <pc:docMk/>
          <pc:sldMk cId="4216099651" sldId="349"/>
        </pc:sldMkLst>
        <pc:spChg chg="mod">
          <ac:chgData name="Dan Suciu" userId="10bb65c167223f43" providerId="LiveId" clId="{C23DB5E4-FFAC-424D-9E46-887462C88B4B}" dt="2020-05-11T08:07:55.531" v="5848"/>
          <ac:spMkLst>
            <pc:docMk/>
            <pc:sldMk cId="4216099651" sldId="349"/>
            <ac:spMk id="16387" creationId="{00000000-0000-0000-0000-000000000000}"/>
          </ac:spMkLst>
        </pc:spChg>
        <pc:spChg chg="mod">
          <ac:chgData name="Dan Suciu" userId="10bb65c167223f43" providerId="LiveId" clId="{C23DB5E4-FFAC-424D-9E46-887462C88B4B}" dt="2020-05-11T08:07:55.531" v="5848"/>
          <ac:spMkLst>
            <pc:docMk/>
            <pc:sldMk cId="4216099651" sldId="349"/>
            <ac:spMk id="16388" creationId="{00000000-0000-0000-0000-000000000000}"/>
          </ac:spMkLst>
        </pc:spChg>
      </pc:sldChg>
      <pc:sldChg chg="modSp add del">
        <pc:chgData name="Dan Suciu" userId="10bb65c167223f43" providerId="LiveId" clId="{C23DB5E4-FFAC-424D-9E46-887462C88B4B}" dt="2020-05-15T14:16:56.417" v="6003" actId="47"/>
        <pc:sldMkLst>
          <pc:docMk/>
          <pc:sldMk cId="1549511414" sldId="350"/>
        </pc:sldMkLst>
        <pc:spChg chg="mod">
          <ac:chgData name="Dan Suciu" userId="10bb65c167223f43" providerId="LiveId" clId="{C23DB5E4-FFAC-424D-9E46-887462C88B4B}" dt="2020-05-11T08:07:55.531" v="5848"/>
          <ac:spMkLst>
            <pc:docMk/>
            <pc:sldMk cId="1549511414" sldId="350"/>
            <ac:spMk id="16387" creationId="{00000000-0000-0000-0000-000000000000}"/>
          </ac:spMkLst>
        </pc:spChg>
        <pc:spChg chg="mod">
          <ac:chgData name="Dan Suciu" userId="10bb65c167223f43" providerId="LiveId" clId="{C23DB5E4-FFAC-424D-9E46-887462C88B4B}" dt="2020-05-11T08:07:55.531" v="5848"/>
          <ac:spMkLst>
            <pc:docMk/>
            <pc:sldMk cId="1549511414" sldId="350"/>
            <ac:spMk id="16388" creationId="{00000000-0000-0000-0000-000000000000}"/>
          </ac:spMkLst>
        </pc:spChg>
      </pc:sldChg>
      <pc:sldChg chg="del">
        <pc:chgData name="Dan Suciu" userId="10bb65c167223f43" providerId="LiveId" clId="{C23DB5E4-FFAC-424D-9E46-887462C88B4B}" dt="2020-05-09T10:01:35.174" v="39" actId="47"/>
        <pc:sldMkLst>
          <pc:docMk/>
          <pc:sldMk cId="4241985246" sldId="350"/>
        </pc:sldMkLst>
      </pc:sldChg>
      <pc:sldChg chg="del">
        <pc:chgData name="Dan Suciu" userId="10bb65c167223f43" providerId="LiveId" clId="{C23DB5E4-FFAC-424D-9E46-887462C88B4B}" dt="2020-05-09T10:01:35.174" v="39" actId="47"/>
        <pc:sldMkLst>
          <pc:docMk/>
          <pc:sldMk cId="102902161" sldId="351"/>
        </pc:sldMkLst>
      </pc:sldChg>
      <pc:sldChg chg="modSp add del">
        <pc:chgData name="Dan Suciu" userId="10bb65c167223f43" providerId="LiveId" clId="{C23DB5E4-FFAC-424D-9E46-887462C88B4B}" dt="2020-05-15T14:16:56.417" v="6003" actId="47"/>
        <pc:sldMkLst>
          <pc:docMk/>
          <pc:sldMk cId="1968900450" sldId="351"/>
        </pc:sldMkLst>
        <pc:spChg chg="mod">
          <ac:chgData name="Dan Suciu" userId="10bb65c167223f43" providerId="LiveId" clId="{C23DB5E4-FFAC-424D-9E46-887462C88B4B}" dt="2020-05-11T08:07:55.531" v="5848"/>
          <ac:spMkLst>
            <pc:docMk/>
            <pc:sldMk cId="1968900450" sldId="351"/>
            <ac:spMk id="16387" creationId="{00000000-0000-0000-0000-000000000000}"/>
          </ac:spMkLst>
        </pc:spChg>
        <pc:spChg chg="mod">
          <ac:chgData name="Dan Suciu" userId="10bb65c167223f43" providerId="LiveId" clId="{C23DB5E4-FFAC-424D-9E46-887462C88B4B}" dt="2020-05-11T08:07:55.531" v="5848"/>
          <ac:spMkLst>
            <pc:docMk/>
            <pc:sldMk cId="1968900450" sldId="351"/>
            <ac:spMk id="16388" creationId="{00000000-0000-0000-0000-000000000000}"/>
          </ac:spMkLst>
        </pc:spChg>
      </pc:sldChg>
      <pc:sldChg chg="del">
        <pc:chgData name="Dan Suciu" userId="10bb65c167223f43" providerId="LiveId" clId="{C23DB5E4-FFAC-424D-9E46-887462C88B4B}" dt="2020-05-09T10:01:35.174" v="39" actId="47"/>
        <pc:sldMkLst>
          <pc:docMk/>
          <pc:sldMk cId="38843806" sldId="352"/>
        </pc:sldMkLst>
      </pc:sldChg>
      <pc:sldChg chg="modSp add del">
        <pc:chgData name="Dan Suciu" userId="10bb65c167223f43" providerId="LiveId" clId="{C23DB5E4-FFAC-424D-9E46-887462C88B4B}" dt="2020-05-15T14:16:56.417" v="6003" actId="47"/>
        <pc:sldMkLst>
          <pc:docMk/>
          <pc:sldMk cId="1785699189" sldId="352"/>
        </pc:sldMkLst>
        <pc:spChg chg="mod">
          <ac:chgData name="Dan Suciu" userId="10bb65c167223f43" providerId="LiveId" clId="{C23DB5E4-FFAC-424D-9E46-887462C88B4B}" dt="2020-05-11T08:07:55.531" v="5848"/>
          <ac:spMkLst>
            <pc:docMk/>
            <pc:sldMk cId="1785699189" sldId="352"/>
            <ac:spMk id="16387" creationId="{00000000-0000-0000-0000-000000000000}"/>
          </ac:spMkLst>
        </pc:spChg>
        <pc:spChg chg="mod">
          <ac:chgData name="Dan Suciu" userId="10bb65c167223f43" providerId="LiveId" clId="{C23DB5E4-FFAC-424D-9E46-887462C88B4B}" dt="2020-05-11T08:07:55.531" v="5848"/>
          <ac:spMkLst>
            <pc:docMk/>
            <pc:sldMk cId="1785699189" sldId="352"/>
            <ac:spMk id="16388" creationId="{00000000-0000-0000-0000-000000000000}"/>
          </ac:spMkLst>
        </pc:spChg>
      </pc:sldChg>
      <pc:sldChg chg="del">
        <pc:chgData name="Dan Suciu" userId="10bb65c167223f43" providerId="LiveId" clId="{C23DB5E4-FFAC-424D-9E46-887462C88B4B}" dt="2020-05-09T10:01:35.174" v="39" actId="47"/>
        <pc:sldMkLst>
          <pc:docMk/>
          <pc:sldMk cId="2760257382" sldId="353"/>
        </pc:sldMkLst>
      </pc:sldChg>
      <pc:sldChg chg="addSp delSp modSp add mod modNotes modNotesTx">
        <pc:chgData name="Dan Suciu" userId="10bb65c167223f43" providerId="LiveId" clId="{C23DB5E4-FFAC-424D-9E46-887462C88B4B}" dt="2020-05-11T08:07:55.531" v="5848"/>
        <pc:sldMkLst>
          <pc:docMk/>
          <pc:sldMk cId="3774981291" sldId="353"/>
        </pc:sldMkLst>
        <pc:spChg chg="add del mod">
          <ac:chgData name="Dan Suciu" userId="10bb65c167223f43" providerId="LiveId" clId="{C23DB5E4-FFAC-424D-9E46-887462C88B4B}" dt="2020-05-10T09:29:54.201" v="1507"/>
          <ac:spMkLst>
            <pc:docMk/>
            <pc:sldMk cId="3774981291" sldId="353"/>
            <ac:spMk id="2" creationId="{2ED138C9-38A9-4DC9-9EB6-70B48BAF342F}"/>
          </ac:spMkLst>
        </pc:spChg>
        <pc:spChg chg="add mod">
          <ac:chgData name="Dan Suciu" userId="10bb65c167223f43" providerId="LiveId" clId="{C23DB5E4-FFAC-424D-9E46-887462C88B4B}" dt="2020-05-11T08:07:55.531" v="5848"/>
          <ac:spMkLst>
            <pc:docMk/>
            <pc:sldMk cId="3774981291" sldId="353"/>
            <ac:spMk id="4" creationId="{19642499-040B-47EA-9C24-1A262B592CA7}"/>
          </ac:spMkLst>
        </pc:spChg>
        <pc:spChg chg="add del mod">
          <ac:chgData name="Dan Suciu" userId="10bb65c167223f43" providerId="LiveId" clId="{C23DB5E4-FFAC-424D-9E46-887462C88B4B}" dt="2020-05-10T09:30:48.870" v="1527" actId="478"/>
          <ac:spMkLst>
            <pc:docMk/>
            <pc:sldMk cId="3774981291" sldId="353"/>
            <ac:spMk id="5" creationId="{9C659028-D776-4E85-82E3-7F53B320B96C}"/>
          </ac:spMkLst>
        </pc:spChg>
        <pc:spChg chg="mod">
          <ac:chgData name="Dan Suciu" userId="10bb65c167223f43" providerId="LiveId" clId="{C23DB5E4-FFAC-424D-9E46-887462C88B4B}" dt="2020-05-11T08:07:55.531" v="5848"/>
          <ac:spMkLst>
            <pc:docMk/>
            <pc:sldMk cId="3774981291" sldId="353"/>
            <ac:spMk id="16387" creationId="{00000000-0000-0000-0000-000000000000}"/>
          </ac:spMkLst>
        </pc:spChg>
        <pc:spChg chg="del mod">
          <ac:chgData name="Dan Suciu" userId="10bb65c167223f43" providerId="LiveId" clId="{C23DB5E4-FFAC-424D-9E46-887462C88B4B}" dt="2020-05-10T09:30:46.815" v="1526" actId="478"/>
          <ac:spMkLst>
            <pc:docMk/>
            <pc:sldMk cId="3774981291" sldId="353"/>
            <ac:spMk id="16388" creationId="{00000000-0000-0000-0000-000000000000}"/>
          </ac:spMkLst>
        </pc:spChg>
        <pc:picChg chg="add del mod">
          <ac:chgData name="Dan Suciu" userId="10bb65c167223f43" providerId="LiveId" clId="{C23DB5E4-FFAC-424D-9E46-887462C88B4B}" dt="2020-05-10T09:27:22.187" v="1434" actId="21"/>
          <ac:picMkLst>
            <pc:docMk/>
            <pc:sldMk cId="3774981291" sldId="353"/>
            <ac:picMk id="3" creationId="{7EEDC9E2-D121-4D6F-939B-50716B943D6E}"/>
          </ac:picMkLst>
        </pc:picChg>
        <pc:picChg chg="add mod">
          <ac:chgData name="Dan Suciu" userId="10bb65c167223f43" providerId="LiveId" clId="{C23DB5E4-FFAC-424D-9E46-887462C88B4B}" dt="2020-05-11T08:07:55.531" v="5848"/>
          <ac:picMkLst>
            <pc:docMk/>
            <pc:sldMk cId="3774981291" sldId="353"/>
            <ac:picMk id="7" creationId="{E699B0F1-A813-4110-94D2-C631FA32F57A}"/>
          </ac:picMkLst>
        </pc:picChg>
      </pc:sldChg>
      <pc:sldChg chg="modSp add mod modNotes modNotesTx">
        <pc:chgData name="Dan Suciu" userId="10bb65c167223f43" providerId="LiveId" clId="{C23DB5E4-FFAC-424D-9E46-887462C88B4B}" dt="2020-05-11T08:07:55.531" v="5848"/>
        <pc:sldMkLst>
          <pc:docMk/>
          <pc:sldMk cId="1192613701" sldId="354"/>
        </pc:sldMkLst>
        <pc:spChg chg="mod">
          <ac:chgData name="Dan Suciu" userId="10bb65c167223f43" providerId="LiveId" clId="{C23DB5E4-FFAC-424D-9E46-887462C88B4B}" dt="2020-05-11T08:07:55.531" v="5848"/>
          <ac:spMkLst>
            <pc:docMk/>
            <pc:sldMk cId="1192613701" sldId="354"/>
            <ac:spMk id="16387" creationId="{00000000-0000-0000-0000-000000000000}"/>
          </ac:spMkLst>
        </pc:spChg>
        <pc:spChg chg="mod">
          <ac:chgData name="Dan Suciu" userId="10bb65c167223f43" providerId="LiveId" clId="{C23DB5E4-FFAC-424D-9E46-887462C88B4B}" dt="2020-05-11T08:07:55.531" v="5848"/>
          <ac:spMkLst>
            <pc:docMk/>
            <pc:sldMk cId="1192613701" sldId="354"/>
            <ac:spMk id="16388" creationId="{00000000-0000-0000-0000-000000000000}"/>
          </ac:spMkLst>
        </pc:spChg>
        <pc:picChg chg="mod">
          <ac:chgData name="Dan Suciu" userId="10bb65c167223f43" providerId="LiveId" clId="{C23DB5E4-FFAC-424D-9E46-887462C88B4B}" dt="2020-05-11T08:07:55.531" v="5848"/>
          <ac:picMkLst>
            <pc:docMk/>
            <pc:sldMk cId="1192613701" sldId="354"/>
            <ac:picMk id="3" creationId="{1EC11A85-FD57-497E-B832-758851DCD8EF}"/>
          </ac:picMkLst>
        </pc:picChg>
      </pc:sldChg>
      <pc:sldChg chg="del">
        <pc:chgData name="Dan Suciu" userId="10bb65c167223f43" providerId="LiveId" clId="{C23DB5E4-FFAC-424D-9E46-887462C88B4B}" dt="2020-05-09T10:01:35.174" v="39" actId="47"/>
        <pc:sldMkLst>
          <pc:docMk/>
          <pc:sldMk cId="2760257382" sldId="354"/>
        </pc:sldMkLst>
      </pc:sldChg>
      <pc:sldChg chg="addSp modSp add mod modNotes">
        <pc:chgData name="Dan Suciu" userId="10bb65c167223f43" providerId="LiveId" clId="{C23DB5E4-FFAC-424D-9E46-887462C88B4B}" dt="2020-05-11T08:07:55.531" v="5848"/>
        <pc:sldMkLst>
          <pc:docMk/>
          <pc:sldMk cId="993252216" sldId="355"/>
        </pc:sldMkLst>
        <pc:spChg chg="mod">
          <ac:chgData name="Dan Suciu" userId="10bb65c167223f43" providerId="LiveId" clId="{C23DB5E4-FFAC-424D-9E46-887462C88B4B}" dt="2020-05-11T08:07:55.531" v="5848"/>
          <ac:spMkLst>
            <pc:docMk/>
            <pc:sldMk cId="993252216" sldId="355"/>
            <ac:spMk id="16387" creationId="{00000000-0000-0000-0000-000000000000}"/>
          </ac:spMkLst>
        </pc:spChg>
        <pc:spChg chg="mod">
          <ac:chgData name="Dan Suciu" userId="10bb65c167223f43" providerId="LiveId" clId="{C23DB5E4-FFAC-424D-9E46-887462C88B4B}" dt="2020-05-11T08:07:55.531" v="5848"/>
          <ac:spMkLst>
            <pc:docMk/>
            <pc:sldMk cId="993252216" sldId="355"/>
            <ac:spMk id="16388" creationId="{00000000-0000-0000-0000-000000000000}"/>
          </ac:spMkLst>
        </pc:spChg>
        <pc:picChg chg="add mod">
          <ac:chgData name="Dan Suciu" userId="10bb65c167223f43" providerId="LiveId" clId="{C23DB5E4-FFAC-424D-9E46-887462C88B4B}" dt="2020-05-11T08:07:55.531" v="5848"/>
          <ac:picMkLst>
            <pc:docMk/>
            <pc:sldMk cId="993252216" sldId="355"/>
            <ac:picMk id="2" creationId="{AFF55C95-6ED1-4031-A201-5AB6719E4AB4}"/>
          </ac:picMkLst>
        </pc:picChg>
        <pc:picChg chg="mod">
          <ac:chgData name="Dan Suciu" userId="10bb65c167223f43" providerId="LiveId" clId="{C23DB5E4-FFAC-424D-9E46-887462C88B4B}" dt="2020-05-11T08:07:55.531" v="5848"/>
          <ac:picMkLst>
            <pc:docMk/>
            <pc:sldMk cId="993252216" sldId="355"/>
            <ac:picMk id="5" creationId="{5A3E53C1-6A85-463C-9E53-5955B8E7E508}"/>
          </ac:picMkLst>
        </pc:picChg>
      </pc:sldChg>
      <pc:sldChg chg="del">
        <pc:chgData name="Dan Suciu" userId="10bb65c167223f43" providerId="LiveId" clId="{C23DB5E4-FFAC-424D-9E46-887462C88B4B}" dt="2020-05-09T10:01:35.174" v="39" actId="47"/>
        <pc:sldMkLst>
          <pc:docMk/>
          <pc:sldMk cId="3230131314" sldId="355"/>
        </pc:sldMkLst>
      </pc:sldChg>
      <pc:sldChg chg="addSp delSp modSp add mod modNotes modNotesTx">
        <pc:chgData name="Dan Suciu" userId="10bb65c167223f43" providerId="LiveId" clId="{C23DB5E4-FFAC-424D-9E46-887462C88B4B}" dt="2020-05-11T08:07:55.531" v="5848"/>
        <pc:sldMkLst>
          <pc:docMk/>
          <pc:sldMk cId="1751852563" sldId="356"/>
        </pc:sldMkLst>
        <pc:spChg chg="add del mod">
          <ac:chgData name="Dan Suciu" userId="10bb65c167223f43" providerId="LiveId" clId="{C23DB5E4-FFAC-424D-9E46-887462C88B4B}" dt="2020-05-10T11:08:09.315" v="4250" actId="478"/>
          <ac:spMkLst>
            <pc:docMk/>
            <pc:sldMk cId="1751852563" sldId="356"/>
            <ac:spMk id="2" creationId="{66DA3FA7-6DAF-4411-B817-E73FFCB72AF8}"/>
          </ac:spMkLst>
        </pc:spChg>
        <pc:spChg chg="mod">
          <ac:chgData name="Dan Suciu" userId="10bb65c167223f43" providerId="LiveId" clId="{C23DB5E4-FFAC-424D-9E46-887462C88B4B}" dt="2020-05-11T08:07:55.531" v="5848"/>
          <ac:spMkLst>
            <pc:docMk/>
            <pc:sldMk cId="1751852563" sldId="356"/>
            <ac:spMk id="16387" creationId="{00000000-0000-0000-0000-000000000000}"/>
          </ac:spMkLst>
        </pc:spChg>
        <pc:spChg chg="del">
          <ac:chgData name="Dan Suciu" userId="10bb65c167223f43" providerId="LiveId" clId="{C23DB5E4-FFAC-424D-9E46-887462C88B4B}" dt="2020-05-10T11:07:58.049" v="4246" actId="478"/>
          <ac:spMkLst>
            <pc:docMk/>
            <pc:sldMk cId="1751852563" sldId="356"/>
            <ac:spMk id="16388" creationId="{00000000-0000-0000-0000-000000000000}"/>
          </ac:spMkLst>
        </pc:spChg>
        <pc:picChg chg="add mod">
          <ac:chgData name="Dan Suciu" userId="10bb65c167223f43" providerId="LiveId" clId="{C23DB5E4-FFAC-424D-9E46-887462C88B4B}" dt="2020-05-11T08:07:55.531" v="5848"/>
          <ac:picMkLst>
            <pc:docMk/>
            <pc:sldMk cId="1751852563" sldId="356"/>
            <ac:picMk id="3" creationId="{DD6C598A-94CC-4E79-A1A4-25DC920BC499}"/>
          </ac:picMkLst>
        </pc:picChg>
        <pc:picChg chg="mod">
          <ac:chgData name="Dan Suciu" userId="10bb65c167223f43" providerId="LiveId" clId="{C23DB5E4-FFAC-424D-9E46-887462C88B4B}" dt="2020-05-11T08:07:55.531" v="5848"/>
          <ac:picMkLst>
            <pc:docMk/>
            <pc:sldMk cId="1751852563" sldId="356"/>
            <ac:picMk id="5" creationId="{5A3E53C1-6A85-463C-9E53-5955B8E7E508}"/>
          </ac:picMkLst>
        </pc:picChg>
      </pc:sldChg>
      <pc:sldChg chg="del">
        <pc:chgData name="Dan Suciu" userId="10bb65c167223f43" providerId="LiveId" clId="{C23DB5E4-FFAC-424D-9E46-887462C88B4B}" dt="2020-05-09T10:01:35.174" v="39" actId="47"/>
        <pc:sldMkLst>
          <pc:docMk/>
          <pc:sldMk cId="3585702422" sldId="356"/>
        </pc:sldMkLst>
      </pc:sldChg>
      <pc:sldChg chg="del">
        <pc:chgData name="Dan Suciu" userId="10bb65c167223f43" providerId="LiveId" clId="{C23DB5E4-FFAC-424D-9E46-887462C88B4B}" dt="2020-05-09T10:01:35.174" v="39" actId="47"/>
        <pc:sldMkLst>
          <pc:docMk/>
          <pc:sldMk cId="2172160220" sldId="357"/>
        </pc:sldMkLst>
      </pc:sldChg>
      <pc:sldChg chg="addSp modSp add mod modNotes modNotesTx">
        <pc:chgData name="Dan Suciu" userId="10bb65c167223f43" providerId="LiveId" clId="{C23DB5E4-FFAC-424D-9E46-887462C88B4B}" dt="2020-05-11T08:07:55.531" v="5848"/>
        <pc:sldMkLst>
          <pc:docMk/>
          <pc:sldMk cId="3051566541" sldId="357"/>
        </pc:sldMkLst>
        <pc:spChg chg="mod">
          <ac:chgData name="Dan Suciu" userId="10bb65c167223f43" providerId="LiveId" clId="{C23DB5E4-FFAC-424D-9E46-887462C88B4B}" dt="2020-05-11T08:07:55.531" v="5848"/>
          <ac:spMkLst>
            <pc:docMk/>
            <pc:sldMk cId="3051566541" sldId="357"/>
            <ac:spMk id="16387" creationId="{00000000-0000-0000-0000-000000000000}"/>
          </ac:spMkLst>
        </pc:spChg>
        <pc:spChg chg="mod">
          <ac:chgData name="Dan Suciu" userId="10bb65c167223f43" providerId="LiveId" clId="{C23DB5E4-FFAC-424D-9E46-887462C88B4B}" dt="2020-05-11T08:07:55.531" v="5848"/>
          <ac:spMkLst>
            <pc:docMk/>
            <pc:sldMk cId="3051566541" sldId="357"/>
            <ac:spMk id="16388" creationId="{00000000-0000-0000-0000-000000000000}"/>
          </ac:spMkLst>
        </pc:spChg>
        <pc:picChg chg="add mod">
          <ac:chgData name="Dan Suciu" userId="10bb65c167223f43" providerId="LiveId" clId="{C23DB5E4-FFAC-424D-9E46-887462C88B4B}" dt="2020-05-11T08:07:55.531" v="5848"/>
          <ac:picMkLst>
            <pc:docMk/>
            <pc:sldMk cId="3051566541" sldId="357"/>
            <ac:picMk id="2" creationId="{12DD472E-BD19-4D9A-AD2E-95570C02C1A0}"/>
          </ac:picMkLst>
        </pc:picChg>
        <pc:picChg chg="mod">
          <ac:chgData name="Dan Suciu" userId="10bb65c167223f43" providerId="LiveId" clId="{C23DB5E4-FFAC-424D-9E46-887462C88B4B}" dt="2020-05-11T08:07:55.531" v="5848"/>
          <ac:picMkLst>
            <pc:docMk/>
            <pc:sldMk cId="3051566541" sldId="357"/>
            <ac:picMk id="5" creationId="{5A3E53C1-6A85-463C-9E53-5955B8E7E508}"/>
          </ac:picMkLst>
        </pc:picChg>
      </pc:sldChg>
      <pc:sldChg chg="addSp modSp add mod modNotes">
        <pc:chgData name="Dan Suciu" userId="10bb65c167223f43" providerId="LiveId" clId="{C23DB5E4-FFAC-424D-9E46-887462C88B4B}" dt="2020-05-11T08:07:55.531" v="5848"/>
        <pc:sldMkLst>
          <pc:docMk/>
          <pc:sldMk cId="591662438" sldId="358"/>
        </pc:sldMkLst>
        <pc:spChg chg="mod">
          <ac:chgData name="Dan Suciu" userId="10bb65c167223f43" providerId="LiveId" clId="{C23DB5E4-FFAC-424D-9E46-887462C88B4B}" dt="2020-05-11T08:07:55.531" v="5848"/>
          <ac:spMkLst>
            <pc:docMk/>
            <pc:sldMk cId="591662438" sldId="358"/>
            <ac:spMk id="16387" creationId="{00000000-0000-0000-0000-000000000000}"/>
          </ac:spMkLst>
        </pc:spChg>
        <pc:spChg chg="mod">
          <ac:chgData name="Dan Suciu" userId="10bb65c167223f43" providerId="LiveId" clId="{C23DB5E4-FFAC-424D-9E46-887462C88B4B}" dt="2020-05-11T08:07:55.531" v="5848"/>
          <ac:spMkLst>
            <pc:docMk/>
            <pc:sldMk cId="591662438" sldId="358"/>
            <ac:spMk id="16388" creationId="{00000000-0000-0000-0000-000000000000}"/>
          </ac:spMkLst>
        </pc:spChg>
        <pc:picChg chg="mod">
          <ac:chgData name="Dan Suciu" userId="10bb65c167223f43" providerId="LiveId" clId="{C23DB5E4-FFAC-424D-9E46-887462C88B4B}" dt="2020-05-11T08:07:55.531" v="5848"/>
          <ac:picMkLst>
            <pc:docMk/>
            <pc:sldMk cId="591662438" sldId="358"/>
            <ac:picMk id="5" creationId="{5A3E53C1-6A85-463C-9E53-5955B8E7E508}"/>
          </ac:picMkLst>
        </pc:picChg>
        <pc:picChg chg="add mod">
          <ac:chgData name="Dan Suciu" userId="10bb65c167223f43" providerId="LiveId" clId="{C23DB5E4-FFAC-424D-9E46-887462C88B4B}" dt="2020-05-11T08:07:55.531" v="5848"/>
          <ac:picMkLst>
            <pc:docMk/>
            <pc:sldMk cId="591662438" sldId="358"/>
            <ac:picMk id="6" creationId="{F4E66AAA-8E68-4612-9330-70D5AD5EF8CC}"/>
          </ac:picMkLst>
        </pc:picChg>
      </pc:sldChg>
      <pc:sldChg chg="add del modNotesTx">
        <pc:chgData name="Dan Suciu" userId="10bb65c167223f43" providerId="LiveId" clId="{C23DB5E4-FFAC-424D-9E46-887462C88B4B}" dt="2020-05-10T11:06:17.760" v="4211" actId="47"/>
        <pc:sldMkLst>
          <pc:docMk/>
          <pc:sldMk cId="957522929" sldId="358"/>
        </pc:sldMkLst>
      </pc:sldChg>
      <pc:sldChg chg="del">
        <pc:chgData name="Dan Suciu" userId="10bb65c167223f43" providerId="LiveId" clId="{C23DB5E4-FFAC-424D-9E46-887462C88B4B}" dt="2020-05-09T10:01:35.174" v="39" actId="47"/>
        <pc:sldMkLst>
          <pc:docMk/>
          <pc:sldMk cId="3164211623" sldId="358"/>
        </pc:sldMkLst>
      </pc:sldChg>
      <pc:sldChg chg="del">
        <pc:chgData name="Dan Suciu" userId="10bb65c167223f43" providerId="LiveId" clId="{C23DB5E4-FFAC-424D-9E46-887462C88B4B}" dt="2020-05-09T10:01:16.184" v="37" actId="47"/>
        <pc:sldMkLst>
          <pc:docMk/>
          <pc:sldMk cId="471583561" sldId="359"/>
        </pc:sldMkLst>
      </pc:sldChg>
      <pc:sldChg chg="add del">
        <pc:chgData name="Dan Suciu" userId="10bb65c167223f43" providerId="LiveId" clId="{C23DB5E4-FFAC-424D-9E46-887462C88B4B}" dt="2020-05-10T11:06:17.760" v="4211" actId="47"/>
        <pc:sldMkLst>
          <pc:docMk/>
          <pc:sldMk cId="915125698" sldId="359"/>
        </pc:sldMkLst>
      </pc:sldChg>
      <pc:sldChg chg="addSp modSp add mod modNotes">
        <pc:chgData name="Dan Suciu" userId="10bb65c167223f43" providerId="LiveId" clId="{C23DB5E4-FFAC-424D-9E46-887462C88B4B}" dt="2020-05-11T08:07:55.531" v="5848"/>
        <pc:sldMkLst>
          <pc:docMk/>
          <pc:sldMk cId="2056965095" sldId="359"/>
        </pc:sldMkLst>
        <pc:spChg chg="mod">
          <ac:chgData name="Dan Suciu" userId="10bb65c167223f43" providerId="LiveId" clId="{C23DB5E4-FFAC-424D-9E46-887462C88B4B}" dt="2020-05-11T08:07:55.531" v="5848"/>
          <ac:spMkLst>
            <pc:docMk/>
            <pc:sldMk cId="2056965095" sldId="359"/>
            <ac:spMk id="16387" creationId="{00000000-0000-0000-0000-000000000000}"/>
          </ac:spMkLst>
        </pc:spChg>
        <pc:spChg chg="mod">
          <ac:chgData name="Dan Suciu" userId="10bb65c167223f43" providerId="LiveId" clId="{C23DB5E4-FFAC-424D-9E46-887462C88B4B}" dt="2020-05-11T08:07:55.531" v="5848"/>
          <ac:spMkLst>
            <pc:docMk/>
            <pc:sldMk cId="2056965095" sldId="359"/>
            <ac:spMk id="16388" creationId="{00000000-0000-0000-0000-000000000000}"/>
          </ac:spMkLst>
        </pc:spChg>
        <pc:picChg chg="add mod">
          <ac:chgData name="Dan Suciu" userId="10bb65c167223f43" providerId="LiveId" clId="{C23DB5E4-FFAC-424D-9E46-887462C88B4B}" dt="2020-05-11T08:07:55.531" v="5848"/>
          <ac:picMkLst>
            <pc:docMk/>
            <pc:sldMk cId="2056965095" sldId="359"/>
            <ac:picMk id="2" creationId="{85CAD8D5-72CF-4BB6-8A7A-888E5C51077A}"/>
          </ac:picMkLst>
        </pc:picChg>
        <pc:picChg chg="mod">
          <ac:chgData name="Dan Suciu" userId="10bb65c167223f43" providerId="LiveId" clId="{C23DB5E4-FFAC-424D-9E46-887462C88B4B}" dt="2020-05-11T08:07:55.531" v="5848"/>
          <ac:picMkLst>
            <pc:docMk/>
            <pc:sldMk cId="2056965095" sldId="359"/>
            <ac:picMk id="5" creationId="{5A3E53C1-6A85-463C-9E53-5955B8E7E508}"/>
          </ac:picMkLst>
        </pc:picChg>
      </pc:sldChg>
      <pc:sldChg chg="addSp modSp add mod modNotes">
        <pc:chgData name="Dan Suciu" userId="10bb65c167223f43" providerId="LiveId" clId="{C23DB5E4-FFAC-424D-9E46-887462C88B4B}" dt="2020-05-11T08:07:55.531" v="5848"/>
        <pc:sldMkLst>
          <pc:docMk/>
          <pc:sldMk cId="1456088684" sldId="360"/>
        </pc:sldMkLst>
        <pc:spChg chg="mod">
          <ac:chgData name="Dan Suciu" userId="10bb65c167223f43" providerId="LiveId" clId="{C23DB5E4-FFAC-424D-9E46-887462C88B4B}" dt="2020-05-11T08:07:55.531" v="5848"/>
          <ac:spMkLst>
            <pc:docMk/>
            <pc:sldMk cId="1456088684" sldId="360"/>
            <ac:spMk id="16387" creationId="{00000000-0000-0000-0000-000000000000}"/>
          </ac:spMkLst>
        </pc:spChg>
        <pc:spChg chg="mod">
          <ac:chgData name="Dan Suciu" userId="10bb65c167223f43" providerId="LiveId" clId="{C23DB5E4-FFAC-424D-9E46-887462C88B4B}" dt="2020-05-11T08:07:55.531" v="5848"/>
          <ac:spMkLst>
            <pc:docMk/>
            <pc:sldMk cId="1456088684" sldId="360"/>
            <ac:spMk id="16388" creationId="{00000000-0000-0000-0000-000000000000}"/>
          </ac:spMkLst>
        </pc:spChg>
        <pc:picChg chg="add mod">
          <ac:chgData name="Dan Suciu" userId="10bb65c167223f43" providerId="LiveId" clId="{C23DB5E4-FFAC-424D-9E46-887462C88B4B}" dt="2020-05-11T08:07:55.531" v="5848"/>
          <ac:picMkLst>
            <pc:docMk/>
            <pc:sldMk cId="1456088684" sldId="360"/>
            <ac:picMk id="2" creationId="{D0008E7B-5E1D-44F9-ADA2-2AEE06AC8891}"/>
          </ac:picMkLst>
        </pc:picChg>
        <pc:picChg chg="add mod">
          <ac:chgData name="Dan Suciu" userId="10bb65c167223f43" providerId="LiveId" clId="{C23DB5E4-FFAC-424D-9E46-887462C88B4B}" dt="2020-05-11T08:07:55.531" v="5848"/>
          <ac:picMkLst>
            <pc:docMk/>
            <pc:sldMk cId="1456088684" sldId="360"/>
            <ac:picMk id="3" creationId="{E0CF8F61-BC3B-423D-A0D4-D4B4C743515A}"/>
          </ac:picMkLst>
        </pc:picChg>
        <pc:picChg chg="mod">
          <ac:chgData name="Dan Suciu" userId="10bb65c167223f43" providerId="LiveId" clId="{C23DB5E4-FFAC-424D-9E46-887462C88B4B}" dt="2020-05-11T08:07:55.531" v="5848"/>
          <ac:picMkLst>
            <pc:docMk/>
            <pc:sldMk cId="1456088684" sldId="360"/>
            <ac:picMk id="5" creationId="{5A3E53C1-6A85-463C-9E53-5955B8E7E508}"/>
          </ac:picMkLst>
        </pc:picChg>
      </pc:sldChg>
      <pc:sldChg chg="addSp delSp modSp add mod modNotes">
        <pc:chgData name="Dan Suciu" userId="10bb65c167223f43" providerId="LiveId" clId="{C23DB5E4-FFAC-424D-9E46-887462C88B4B}" dt="2020-05-11T08:07:55.531" v="5848"/>
        <pc:sldMkLst>
          <pc:docMk/>
          <pc:sldMk cId="2261143431" sldId="361"/>
        </pc:sldMkLst>
        <pc:spChg chg="add mod">
          <ac:chgData name="Dan Suciu" userId="10bb65c167223f43" providerId="LiveId" clId="{C23DB5E4-FFAC-424D-9E46-887462C88B4B}" dt="2020-05-11T08:07:55.531" v="5848"/>
          <ac:spMkLst>
            <pc:docMk/>
            <pc:sldMk cId="2261143431" sldId="361"/>
            <ac:spMk id="6" creationId="{791CC8C4-759B-4A39-A527-839A7375736F}"/>
          </ac:spMkLst>
        </pc:spChg>
        <pc:spChg chg="mod">
          <ac:chgData name="Dan Suciu" userId="10bb65c167223f43" providerId="LiveId" clId="{C23DB5E4-FFAC-424D-9E46-887462C88B4B}" dt="2020-05-11T08:07:55.531" v="5848"/>
          <ac:spMkLst>
            <pc:docMk/>
            <pc:sldMk cId="2261143431" sldId="361"/>
            <ac:spMk id="16387" creationId="{00000000-0000-0000-0000-000000000000}"/>
          </ac:spMkLst>
        </pc:spChg>
        <pc:spChg chg="mod">
          <ac:chgData name="Dan Suciu" userId="10bb65c167223f43" providerId="LiveId" clId="{C23DB5E4-FFAC-424D-9E46-887462C88B4B}" dt="2020-05-11T08:07:55.531" v="5848"/>
          <ac:spMkLst>
            <pc:docMk/>
            <pc:sldMk cId="2261143431" sldId="361"/>
            <ac:spMk id="16388" creationId="{00000000-0000-0000-0000-000000000000}"/>
          </ac:spMkLst>
        </pc:spChg>
        <pc:picChg chg="add del mod">
          <ac:chgData name="Dan Suciu" userId="10bb65c167223f43" providerId="LiveId" clId="{C23DB5E4-FFAC-424D-9E46-887462C88B4B}" dt="2020-05-10T11:24:15.977" v="4346" actId="478"/>
          <ac:picMkLst>
            <pc:docMk/>
            <pc:sldMk cId="2261143431" sldId="361"/>
            <ac:picMk id="2" creationId="{E635D269-5AEA-4D2F-9DF1-C22E5BF29993}"/>
          </ac:picMkLst>
        </pc:picChg>
        <pc:picChg chg="add del mod">
          <ac:chgData name="Dan Suciu" userId="10bb65c167223f43" providerId="LiveId" clId="{C23DB5E4-FFAC-424D-9E46-887462C88B4B}" dt="2020-05-10T11:27:16.709" v="4353" actId="21"/>
          <ac:picMkLst>
            <pc:docMk/>
            <pc:sldMk cId="2261143431" sldId="361"/>
            <ac:picMk id="3" creationId="{D0713119-7469-4425-9C64-8ED15CE7A7B1}"/>
          </ac:picMkLst>
        </pc:picChg>
        <pc:picChg chg="add mod">
          <ac:chgData name="Dan Suciu" userId="10bb65c167223f43" providerId="LiveId" clId="{C23DB5E4-FFAC-424D-9E46-887462C88B4B}" dt="2020-05-11T08:07:55.531" v="5848"/>
          <ac:picMkLst>
            <pc:docMk/>
            <pc:sldMk cId="2261143431" sldId="361"/>
            <ac:picMk id="4" creationId="{7B5C9577-BCF9-4C14-99BA-5A5819B21579}"/>
          </ac:picMkLst>
        </pc:picChg>
        <pc:picChg chg="mod">
          <ac:chgData name="Dan Suciu" userId="10bb65c167223f43" providerId="LiveId" clId="{C23DB5E4-FFAC-424D-9E46-887462C88B4B}" dt="2020-05-11T08:07:55.531" v="5848"/>
          <ac:picMkLst>
            <pc:docMk/>
            <pc:sldMk cId="2261143431" sldId="361"/>
            <ac:picMk id="5" creationId="{5A3E53C1-6A85-463C-9E53-5955B8E7E508}"/>
          </ac:picMkLst>
        </pc:picChg>
      </pc:sldChg>
      <pc:sldChg chg="del">
        <pc:chgData name="Dan Suciu" userId="10bb65c167223f43" providerId="LiveId" clId="{C23DB5E4-FFAC-424D-9E46-887462C88B4B}" dt="2020-05-09T10:01:29.870" v="38" actId="47"/>
        <pc:sldMkLst>
          <pc:docMk/>
          <pc:sldMk cId="3715481155" sldId="361"/>
        </pc:sldMkLst>
      </pc:sldChg>
      <pc:sldChg chg="addSp delSp modSp add mod modNotes">
        <pc:chgData name="Dan Suciu" userId="10bb65c167223f43" providerId="LiveId" clId="{C23DB5E4-FFAC-424D-9E46-887462C88B4B}" dt="2020-05-11T08:07:55.531" v="5848"/>
        <pc:sldMkLst>
          <pc:docMk/>
          <pc:sldMk cId="31953672" sldId="362"/>
        </pc:sldMkLst>
        <pc:spChg chg="mod">
          <ac:chgData name="Dan Suciu" userId="10bb65c167223f43" providerId="LiveId" clId="{C23DB5E4-FFAC-424D-9E46-887462C88B4B}" dt="2020-05-11T08:07:55.531" v="5848"/>
          <ac:spMkLst>
            <pc:docMk/>
            <pc:sldMk cId="31953672" sldId="362"/>
            <ac:spMk id="16387" creationId="{00000000-0000-0000-0000-000000000000}"/>
          </ac:spMkLst>
        </pc:spChg>
        <pc:picChg chg="add mod">
          <ac:chgData name="Dan Suciu" userId="10bb65c167223f43" providerId="LiveId" clId="{C23DB5E4-FFAC-424D-9E46-887462C88B4B}" dt="2020-05-11T08:07:55.531" v="5848"/>
          <ac:picMkLst>
            <pc:docMk/>
            <pc:sldMk cId="31953672" sldId="362"/>
            <ac:picMk id="2" creationId="{297FB70B-0A08-4009-9AFF-A1225A7523FD}"/>
          </ac:picMkLst>
        </pc:picChg>
        <pc:picChg chg="del">
          <ac:chgData name="Dan Suciu" userId="10bb65c167223f43" providerId="LiveId" clId="{C23DB5E4-FFAC-424D-9E46-887462C88B4B}" dt="2020-05-10T11:37:02.868" v="4480" actId="478"/>
          <ac:picMkLst>
            <pc:docMk/>
            <pc:sldMk cId="31953672" sldId="362"/>
            <ac:picMk id="3" creationId="{DD6C598A-94CC-4E79-A1A4-25DC920BC499}"/>
          </ac:picMkLst>
        </pc:picChg>
        <pc:picChg chg="mod">
          <ac:chgData name="Dan Suciu" userId="10bb65c167223f43" providerId="LiveId" clId="{C23DB5E4-FFAC-424D-9E46-887462C88B4B}" dt="2020-05-11T08:07:55.531" v="5848"/>
          <ac:picMkLst>
            <pc:docMk/>
            <pc:sldMk cId="31953672" sldId="362"/>
            <ac:picMk id="5" creationId="{5A3E53C1-6A85-463C-9E53-5955B8E7E508}"/>
          </ac:picMkLst>
        </pc:picChg>
      </pc:sldChg>
      <pc:sldChg chg="del">
        <pc:chgData name="Dan Suciu" userId="10bb65c167223f43" providerId="LiveId" clId="{C23DB5E4-FFAC-424D-9E46-887462C88B4B}" dt="2020-05-09T10:01:29.870" v="38" actId="47"/>
        <pc:sldMkLst>
          <pc:docMk/>
          <pc:sldMk cId="1752368275" sldId="362"/>
        </pc:sldMkLst>
      </pc:sldChg>
      <pc:sldChg chg="addSp modSp add mod modNotes">
        <pc:chgData name="Dan Suciu" userId="10bb65c167223f43" providerId="LiveId" clId="{C23DB5E4-FFAC-424D-9E46-887462C88B4B}" dt="2020-05-11T08:07:55.531" v="5848"/>
        <pc:sldMkLst>
          <pc:docMk/>
          <pc:sldMk cId="1586217532" sldId="363"/>
        </pc:sldMkLst>
        <pc:spChg chg="mod">
          <ac:chgData name="Dan Suciu" userId="10bb65c167223f43" providerId="LiveId" clId="{C23DB5E4-FFAC-424D-9E46-887462C88B4B}" dt="2020-05-11T08:07:55.531" v="5848"/>
          <ac:spMkLst>
            <pc:docMk/>
            <pc:sldMk cId="1586217532" sldId="363"/>
            <ac:spMk id="16387" creationId="{00000000-0000-0000-0000-000000000000}"/>
          </ac:spMkLst>
        </pc:spChg>
        <pc:picChg chg="add mod">
          <ac:chgData name="Dan Suciu" userId="10bb65c167223f43" providerId="LiveId" clId="{C23DB5E4-FFAC-424D-9E46-887462C88B4B}" dt="2020-05-11T08:07:55.531" v="5848"/>
          <ac:picMkLst>
            <pc:docMk/>
            <pc:sldMk cId="1586217532" sldId="363"/>
            <ac:picMk id="2" creationId="{5A71707F-363E-4343-B123-436E35BDDCD7}"/>
          </ac:picMkLst>
        </pc:picChg>
        <pc:picChg chg="mod">
          <ac:chgData name="Dan Suciu" userId="10bb65c167223f43" providerId="LiveId" clId="{C23DB5E4-FFAC-424D-9E46-887462C88B4B}" dt="2020-05-11T08:07:55.531" v="5848"/>
          <ac:picMkLst>
            <pc:docMk/>
            <pc:sldMk cId="1586217532" sldId="363"/>
            <ac:picMk id="5" creationId="{5A3E53C1-6A85-463C-9E53-5955B8E7E508}"/>
          </ac:picMkLst>
        </pc:picChg>
      </pc:sldChg>
      <pc:sldChg chg="del">
        <pc:chgData name="Dan Suciu" userId="10bb65c167223f43" providerId="LiveId" clId="{C23DB5E4-FFAC-424D-9E46-887462C88B4B}" dt="2020-05-09T10:01:29.870" v="38" actId="47"/>
        <pc:sldMkLst>
          <pc:docMk/>
          <pc:sldMk cId="3064413720" sldId="363"/>
        </pc:sldMkLst>
      </pc:sldChg>
      <pc:sldChg chg="addSp delSp modSp add del mod ord modNotes">
        <pc:chgData name="Dan Suciu" userId="10bb65c167223f43" providerId="LiveId" clId="{C23DB5E4-FFAC-424D-9E46-887462C88B4B}" dt="2020-05-11T08:07:55.531" v="5848"/>
        <pc:sldMkLst>
          <pc:docMk/>
          <pc:sldMk cId="1025246949" sldId="364"/>
        </pc:sldMkLst>
        <pc:spChg chg="add mod">
          <ac:chgData name="Dan Suciu" userId="10bb65c167223f43" providerId="LiveId" clId="{C23DB5E4-FFAC-424D-9E46-887462C88B4B}" dt="2020-05-11T08:07:55.531" v="5848"/>
          <ac:spMkLst>
            <pc:docMk/>
            <pc:sldMk cId="1025246949" sldId="364"/>
            <ac:spMk id="6" creationId="{AB580DFB-E546-4C7F-B3FC-D6F4BE0B6CDA}"/>
          </ac:spMkLst>
        </pc:spChg>
        <pc:spChg chg="mod">
          <ac:chgData name="Dan Suciu" userId="10bb65c167223f43" providerId="LiveId" clId="{C23DB5E4-FFAC-424D-9E46-887462C88B4B}" dt="2020-05-11T08:07:55.531" v="5848"/>
          <ac:spMkLst>
            <pc:docMk/>
            <pc:sldMk cId="1025246949" sldId="364"/>
            <ac:spMk id="16387" creationId="{00000000-0000-0000-0000-000000000000}"/>
          </ac:spMkLst>
        </pc:spChg>
        <pc:picChg chg="add del mod">
          <ac:chgData name="Dan Suciu" userId="10bb65c167223f43" providerId="LiveId" clId="{C23DB5E4-FFAC-424D-9E46-887462C88B4B}" dt="2020-05-10T12:48:24.980" v="5456"/>
          <ac:picMkLst>
            <pc:docMk/>
            <pc:sldMk cId="1025246949" sldId="364"/>
            <ac:picMk id="2" creationId="{3BACFD03-1E04-4A08-AD97-C3984084EDF5}"/>
          </ac:picMkLst>
        </pc:picChg>
        <pc:picChg chg="add mod">
          <ac:chgData name="Dan Suciu" userId="10bb65c167223f43" providerId="LiveId" clId="{C23DB5E4-FFAC-424D-9E46-887462C88B4B}" dt="2020-05-11T08:07:55.531" v="5848"/>
          <ac:picMkLst>
            <pc:docMk/>
            <pc:sldMk cId="1025246949" sldId="364"/>
            <ac:picMk id="3" creationId="{0F875E11-C9F6-41E5-947F-5F9EFA2AF5F3}"/>
          </ac:picMkLst>
        </pc:picChg>
        <pc:picChg chg="add mod">
          <ac:chgData name="Dan Suciu" userId="10bb65c167223f43" providerId="LiveId" clId="{C23DB5E4-FFAC-424D-9E46-887462C88B4B}" dt="2020-05-11T08:07:55.531" v="5848"/>
          <ac:picMkLst>
            <pc:docMk/>
            <pc:sldMk cId="1025246949" sldId="364"/>
            <ac:picMk id="4" creationId="{32E028BF-A728-4E18-A816-701A6FA9FBE7}"/>
          </ac:picMkLst>
        </pc:picChg>
        <pc:picChg chg="del">
          <ac:chgData name="Dan Suciu" userId="10bb65c167223f43" providerId="LiveId" clId="{C23DB5E4-FFAC-424D-9E46-887462C88B4B}" dt="2020-05-10T11:44:43.829" v="4528" actId="478"/>
          <ac:picMkLst>
            <pc:docMk/>
            <pc:sldMk cId="1025246949" sldId="364"/>
            <ac:picMk id="5" creationId="{5A3E53C1-6A85-463C-9E53-5955B8E7E508}"/>
          </ac:picMkLst>
        </pc:picChg>
      </pc:sldChg>
      <pc:sldChg chg="del">
        <pc:chgData name="Dan Suciu" userId="10bb65c167223f43" providerId="LiveId" clId="{C23DB5E4-FFAC-424D-9E46-887462C88B4B}" dt="2020-05-09T10:01:29.870" v="38" actId="47"/>
        <pc:sldMkLst>
          <pc:docMk/>
          <pc:sldMk cId="1771147131" sldId="364"/>
        </pc:sldMkLst>
      </pc:sldChg>
      <pc:sldChg chg="addSp modSp add mod ord modNotes modNotesTx">
        <pc:chgData name="Dan Suciu" userId="10bb65c167223f43" providerId="LiveId" clId="{C23DB5E4-FFAC-424D-9E46-887462C88B4B}" dt="2020-05-11T08:07:55.531" v="5848"/>
        <pc:sldMkLst>
          <pc:docMk/>
          <pc:sldMk cId="162884970" sldId="365"/>
        </pc:sldMkLst>
        <pc:spChg chg="add mod">
          <ac:chgData name="Dan Suciu" userId="10bb65c167223f43" providerId="LiveId" clId="{C23DB5E4-FFAC-424D-9E46-887462C88B4B}" dt="2020-05-11T08:07:55.531" v="5848"/>
          <ac:spMkLst>
            <pc:docMk/>
            <pc:sldMk cId="162884970" sldId="365"/>
            <ac:spMk id="5" creationId="{CEAA422B-F788-413C-A66F-E89BB81D20E4}"/>
          </ac:spMkLst>
        </pc:spChg>
        <pc:spChg chg="mod">
          <ac:chgData name="Dan Suciu" userId="10bb65c167223f43" providerId="LiveId" clId="{C23DB5E4-FFAC-424D-9E46-887462C88B4B}" dt="2020-05-11T08:07:55.531" v="5848"/>
          <ac:spMkLst>
            <pc:docMk/>
            <pc:sldMk cId="162884970" sldId="365"/>
            <ac:spMk id="16387" creationId="{00000000-0000-0000-0000-000000000000}"/>
          </ac:spMkLst>
        </pc:spChg>
        <pc:picChg chg="mod">
          <ac:chgData name="Dan Suciu" userId="10bb65c167223f43" providerId="LiveId" clId="{C23DB5E4-FFAC-424D-9E46-887462C88B4B}" dt="2020-05-11T08:07:55.531" v="5848"/>
          <ac:picMkLst>
            <pc:docMk/>
            <pc:sldMk cId="162884970" sldId="365"/>
            <ac:picMk id="4" creationId="{32E028BF-A728-4E18-A816-701A6FA9FBE7}"/>
          </ac:picMkLst>
        </pc:picChg>
      </pc:sldChg>
      <pc:sldChg chg="del">
        <pc:chgData name="Dan Suciu" userId="10bb65c167223f43" providerId="LiveId" clId="{C23DB5E4-FFAC-424D-9E46-887462C88B4B}" dt="2020-05-09T10:01:29.870" v="38" actId="47"/>
        <pc:sldMkLst>
          <pc:docMk/>
          <pc:sldMk cId="1976662818" sldId="365"/>
        </pc:sldMkLst>
      </pc:sldChg>
      <pc:sldChg chg="add del">
        <pc:chgData name="Dan Suciu" userId="10bb65c167223f43" providerId="LiveId" clId="{C23DB5E4-FFAC-424D-9E46-887462C88B4B}" dt="2020-05-10T11:44:21.640" v="4517" actId="47"/>
        <pc:sldMkLst>
          <pc:docMk/>
          <pc:sldMk cId="2990161356" sldId="365"/>
        </pc:sldMkLst>
      </pc:sldChg>
      <pc:sldChg chg="add del">
        <pc:chgData name="Dan Suciu" userId="10bb65c167223f43" providerId="LiveId" clId="{C23DB5E4-FFAC-424D-9E46-887462C88B4B}" dt="2020-05-10T12:43:33.465" v="5154" actId="47"/>
        <pc:sldMkLst>
          <pc:docMk/>
          <pc:sldMk cId="1173206985" sldId="366"/>
        </pc:sldMkLst>
      </pc:sldChg>
      <pc:sldChg chg="del">
        <pc:chgData name="Dan Suciu" userId="10bb65c167223f43" providerId="LiveId" clId="{C23DB5E4-FFAC-424D-9E46-887462C88B4B}" dt="2020-05-09T10:01:29.870" v="38" actId="47"/>
        <pc:sldMkLst>
          <pc:docMk/>
          <pc:sldMk cId="1556015133" sldId="366"/>
        </pc:sldMkLst>
      </pc:sldChg>
      <pc:sldChg chg="add del">
        <pc:chgData name="Dan Suciu" userId="10bb65c167223f43" providerId="LiveId" clId="{C23DB5E4-FFAC-424D-9E46-887462C88B4B}" dt="2020-05-10T12:43:33.928" v="5155" actId="47"/>
        <pc:sldMkLst>
          <pc:docMk/>
          <pc:sldMk cId="60834497" sldId="367"/>
        </pc:sldMkLst>
      </pc:sldChg>
      <pc:sldChg chg="del">
        <pc:chgData name="Dan Suciu" userId="10bb65c167223f43" providerId="LiveId" clId="{C23DB5E4-FFAC-424D-9E46-887462C88B4B}" dt="2020-05-09T10:01:29.870" v="38" actId="47"/>
        <pc:sldMkLst>
          <pc:docMk/>
          <pc:sldMk cId="1431340614" sldId="367"/>
        </pc:sldMkLst>
      </pc:sldChg>
      <pc:sldChg chg="addSp modSp add del mod modNotes modNotesTx">
        <pc:chgData name="Dan Suciu" userId="10bb65c167223f43" providerId="LiveId" clId="{C23DB5E4-FFAC-424D-9E46-887462C88B4B}" dt="2020-05-11T08:07:55.531" v="5848"/>
        <pc:sldMkLst>
          <pc:docMk/>
          <pc:sldMk cId="2851550940" sldId="368"/>
        </pc:sldMkLst>
        <pc:spChg chg="add mod">
          <ac:chgData name="Dan Suciu" userId="10bb65c167223f43" providerId="LiveId" clId="{C23DB5E4-FFAC-424D-9E46-887462C88B4B}" dt="2020-05-11T08:07:55.531" v="5848"/>
          <ac:spMkLst>
            <pc:docMk/>
            <pc:sldMk cId="2851550940" sldId="368"/>
            <ac:spMk id="5" creationId="{3AA36E95-61B6-4116-A358-BECFD3E9CFF1}"/>
          </ac:spMkLst>
        </pc:spChg>
        <pc:spChg chg="mod">
          <ac:chgData name="Dan Suciu" userId="10bb65c167223f43" providerId="LiveId" clId="{C23DB5E4-FFAC-424D-9E46-887462C88B4B}" dt="2020-05-11T08:07:55.531" v="5848"/>
          <ac:spMkLst>
            <pc:docMk/>
            <pc:sldMk cId="2851550940" sldId="368"/>
            <ac:spMk id="16387" creationId="{00000000-0000-0000-0000-000000000000}"/>
          </ac:spMkLst>
        </pc:spChg>
        <pc:picChg chg="add mod">
          <ac:chgData name="Dan Suciu" userId="10bb65c167223f43" providerId="LiveId" clId="{C23DB5E4-FFAC-424D-9E46-887462C88B4B}" dt="2020-05-11T08:07:55.531" v="5848"/>
          <ac:picMkLst>
            <pc:docMk/>
            <pc:sldMk cId="2851550940" sldId="368"/>
            <ac:picMk id="2" creationId="{CDEAD10E-C238-4914-B9F8-56BA9C25A56C}"/>
          </ac:picMkLst>
        </pc:picChg>
        <pc:picChg chg="mod">
          <ac:chgData name="Dan Suciu" userId="10bb65c167223f43" providerId="LiveId" clId="{C23DB5E4-FFAC-424D-9E46-887462C88B4B}" dt="2020-05-11T08:07:55.531" v="5848"/>
          <ac:picMkLst>
            <pc:docMk/>
            <pc:sldMk cId="2851550940" sldId="368"/>
            <ac:picMk id="4" creationId="{32E028BF-A728-4E18-A816-701A6FA9FBE7}"/>
          </ac:picMkLst>
        </pc:picChg>
      </pc:sldChg>
      <pc:sldChg chg="del">
        <pc:chgData name="Dan Suciu" userId="10bb65c167223f43" providerId="LiveId" clId="{C23DB5E4-FFAC-424D-9E46-887462C88B4B}" dt="2020-05-09T10:01:29.870" v="38" actId="47"/>
        <pc:sldMkLst>
          <pc:docMk/>
          <pc:sldMk cId="2869519082" sldId="368"/>
        </pc:sldMkLst>
      </pc:sldChg>
      <pc:sldChg chg="del">
        <pc:chgData name="Dan Suciu" userId="10bb65c167223f43" providerId="LiveId" clId="{C23DB5E4-FFAC-424D-9E46-887462C88B4B}" dt="2020-05-09T10:01:29.870" v="38" actId="47"/>
        <pc:sldMkLst>
          <pc:docMk/>
          <pc:sldMk cId="2868578810" sldId="369"/>
        </pc:sldMkLst>
      </pc:sldChg>
      <pc:sldChg chg="addSp delSp modSp add mod modAnim modNotes">
        <pc:chgData name="Dan Suciu" userId="10bb65c167223f43" providerId="LiveId" clId="{C23DB5E4-FFAC-424D-9E46-887462C88B4B}" dt="2020-05-11T08:07:55.531" v="5848"/>
        <pc:sldMkLst>
          <pc:docMk/>
          <pc:sldMk cId="3483923256" sldId="369"/>
        </pc:sldMkLst>
        <pc:spChg chg="add del mod">
          <ac:chgData name="Dan Suciu" userId="10bb65c167223f43" providerId="LiveId" clId="{C23DB5E4-FFAC-424D-9E46-887462C88B4B}" dt="2020-05-10T12:55:45.295" v="5502" actId="478"/>
          <ac:spMkLst>
            <pc:docMk/>
            <pc:sldMk cId="3483923256" sldId="369"/>
            <ac:spMk id="3" creationId="{D1D19D39-1FF2-41A3-AC32-0FD9438FFDDE}"/>
          </ac:spMkLst>
        </pc:spChg>
        <pc:spChg chg="add del mod">
          <ac:chgData name="Dan Suciu" userId="10bb65c167223f43" providerId="LiveId" clId="{C23DB5E4-FFAC-424D-9E46-887462C88B4B}" dt="2020-05-10T12:55:52.112" v="5506" actId="478"/>
          <ac:spMkLst>
            <pc:docMk/>
            <pc:sldMk cId="3483923256" sldId="369"/>
            <ac:spMk id="5" creationId="{3AA36E95-61B6-4116-A358-BECFD3E9CFF1}"/>
          </ac:spMkLst>
        </pc:spChg>
        <pc:spChg chg="add del mod">
          <ac:chgData name="Dan Suciu" userId="10bb65c167223f43" providerId="LiveId" clId="{C23DB5E4-FFAC-424D-9E46-887462C88B4B}" dt="2020-05-10T12:55:57.807" v="5509" actId="478"/>
          <ac:spMkLst>
            <pc:docMk/>
            <pc:sldMk cId="3483923256" sldId="369"/>
            <ac:spMk id="6" creationId="{093348B4-DE4B-4C7C-958F-C71F918C7B74}"/>
          </ac:spMkLst>
        </pc:spChg>
        <pc:spChg chg="add mod">
          <ac:chgData name="Dan Suciu" userId="10bb65c167223f43" providerId="LiveId" clId="{C23DB5E4-FFAC-424D-9E46-887462C88B4B}" dt="2020-05-11T08:07:55.531" v="5848"/>
          <ac:spMkLst>
            <pc:docMk/>
            <pc:sldMk cId="3483923256" sldId="369"/>
            <ac:spMk id="7" creationId="{5F5BE98C-62A5-447F-9CDB-3B8D26002383}"/>
          </ac:spMkLst>
        </pc:spChg>
        <pc:spChg chg="mod">
          <ac:chgData name="Dan Suciu" userId="10bb65c167223f43" providerId="LiveId" clId="{C23DB5E4-FFAC-424D-9E46-887462C88B4B}" dt="2020-05-11T08:07:55.531" v="5848"/>
          <ac:spMkLst>
            <pc:docMk/>
            <pc:sldMk cId="3483923256" sldId="369"/>
            <ac:spMk id="16387" creationId="{00000000-0000-0000-0000-000000000000}"/>
          </ac:spMkLst>
        </pc:spChg>
        <pc:picChg chg="add del mod">
          <ac:chgData name="Dan Suciu" userId="10bb65c167223f43" providerId="LiveId" clId="{C23DB5E4-FFAC-424D-9E46-887462C88B4B}" dt="2020-05-11T08:07:55.531" v="5848"/>
          <ac:picMkLst>
            <pc:docMk/>
            <pc:sldMk cId="3483923256" sldId="369"/>
            <ac:picMk id="2" creationId="{1E5172CB-1E08-42FC-85D8-E33783208A3A}"/>
          </ac:picMkLst>
        </pc:picChg>
        <pc:picChg chg="mod">
          <ac:chgData name="Dan Suciu" userId="10bb65c167223f43" providerId="LiveId" clId="{C23DB5E4-FFAC-424D-9E46-887462C88B4B}" dt="2020-05-11T08:07:55.531" v="5848"/>
          <ac:picMkLst>
            <pc:docMk/>
            <pc:sldMk cId="3483923256" sldId="369"/>
            <ac:picMk id="4" creationId="{32E028BF-A728-4E18-A816-701A6FA9FBE7}"/>
          </ac:picMkLst>
        </pc:picChg>
      </pc:sldChg>
      <pc:sldChg chg="addSp delSp modSp add mod modAnim modNotes">
        <pc:chgData name="Dan Suciu" userId="10bb65c167223f43" providerId="LiveId" clId="{C23DB5E4-FFAC-424D-9E46-887462C88B4B}" dt="2020-05-11T08:07:55.531" v="5848"/>
        <pc:sldMkLst>
          <pc:docMk/>
          <pc:sldMk cId="263014316" sldId="370"/>
        </pc:sldMkLst>
        <pc:spChg chg="mod">
          <ac:chgData name="Dan Suciu" userId="10bb65c167223f43" providerId="LiveId" clId="{C23DB5E4-FFAC-424D-9E46-887462C88B4B}" dt="2020-05-11T08:07:55.531" v="5848"/>
          <ac:spMkLst>
            <pc:docMk/>
            <pc:sldMk cId="263014316" sldId="370"/>
            <ac:spMk id="5" creationId="{3AA36E95-61B6-4116-A358-BECFD3E9CFF1}"/>
          </ac:spMkLst>
        </pc:spChg>
        <pc:spChg chg="add mod">
          <ac:chgData name="Dan Suciu" userId="10bb65c167223f43" providerId="LiveId" clId="{C23DB5E4-FFAC-424D-9E46-887462C88B4B}" dt="2020-05-11T08:07:55.531" v="5848"/>
          <ac:spMkLst>
            <pc:docMk/>
            <pc:sldMk cId="263014316" sldId="370"/>
            <ac:spMk id="6" creationId="{D042F1B8-528A-45FE-8D7C-0329F7C57665}"/>
          </ac:spMkLst>
        </pc:spChg>
        <pc:spChg chg="mod">
          <ac:chgData name="Dan Suciu" userId="10bb65c167223f43" providerId="LiveId" clId="{C23DB5E4-FFAC-424D-9E46-887462C88B4B}" dt="2020-05-11T08:07:55.531" v="5848"/>
          <ac:spMkLst>
            <pc:docMk/>
            <pc:sldMk cId="263014316" sldId="370"/>
            <ac:spMk id="16387" creationId="{00000000-0000-0000-0000-000000000000}"/>
          </ac:spMkLst>
        </pc:spChg>
        <pc:picChg chg="add del mod">
          <ac:chgData name="Dan Suciu" userId="10bb65c167223f43" providerId="LiveId" clId="{C23DB5E4-FFAC-424D-9E46-887462C88B4B}" dt="2020-05-10T13:24:20.694" v="5544" actId="478"/>
          <ac:picMkLst>
            <pc:docMk/>
            <pc:sldMk cId="263014316" sldId="370"/>
            <ac:picMk id="2" creationId="{EA0F83BD-1CD6-4C00-8AF0-24EB056416E4}"/>
          </ac:picMkLst>
        </pc:picChg>
        <pc:picChg chg="add mod">
          <ac:chgData name="Dan Suciu" userId="10bb65c167223f43" providerId="LiveId" clId="{C23DB5E4-FFAC-424D-9E46-887462C88B4B}" dt="2020-05-11T08:07:55.531" v="5848"/>
          <ac:picMkLst>
            <pc:docMk/>
            <pc:sldMk cId="263014316" sldId="370"/>
            <ac:picMk id="3" creationId="{3D09974D-6E41-4B4A-A22C-58816889C5BA}"/>
          </ac:picMkLst>
        </pc:picChg>
        <pc:picChg chg="mod">
          <ac:chgData name="Dan Suciu" userId="10bb65c167223f43" providerId="LiveId" clId="{C23DB5E4-FFAC-424D-9E46-887462C88B4B}" dt="2020-05-11T08:07:55.531" v="5848"/>
          <ac:picMkLst>
            <pc:docMk/>
            <pc:sldMk cId="263014316" sldId="370"/>
            <ac:picMk id="4" creationId="{32E028BF-A728-4E18-A816-701A6FA9FBE7}"/>
          </ac:picMkLst>
        </pc:picChg>
      </pc:sldChg>
      <pc:sldChg chg="del">
        <pc:chgData name="Dan Suciu" userId="10bb65c167223f43" providerId="LiveId" clId="{C23DB5E4-FFAC-424D-9E46-887462C88B4B}" dt="2020-05-09T10:01:29.870" v="38" actId="47"/>
        <pc:sldMkLst>
          <pc:docMk/>
          <pc:sldMk cId="3473188278" sldId="370"/>
        </pc:sldMkLst>
      </pc:sldChg>
      <pc:sldChg chg="addSp delSp modSp add mod delAnim modAnim modNotes modNotesTx">
        <pc:chgData name="Dan Suciu" userId="10bb65c167223f43" providerId="LiveId" clId="{C23DB5E4-FFAC-424D-9E46-887462C88B4B}" dt="2020-05-11T08:07:55.531" v="5848"/>
        <pc:sldMkLst>
          <pc:docMk/>
          <pc:sldMk cId="1004952391" sldId="371"/>
        </pc:sldMkLst>
        <pc:spChg chg="mod">
          <ac:chgData name="Dan Suciu" userId="10bb65c167223f43" providerId="LiveId" clId="{C23DB5E4-FFAC-424D-9E46-887462C88B4B}" dt="2020-05-11T08:07:55.531" v="5848"/>
          <ac:spMkLst>
            <pc:docMk/>
            <pc:sldMk cId="1004952391" sldId="371"/>
            <ac:spMk id="5" creationId="{3AA36E95-61B6-4116-A358-BECFD3E9CFF1}"/>
          </ac:spMkLst>
        </pc:spChg>
        <pc:spChg chg="del">
          <ac:chgData name="Dan Suciu" userId="10bb65c167223f43" providerId="LiveId" clId="{C23DB5E4-FFAC-424D-9E46-887462C88B4B}" dt="2020-05-10T13:26:24.146" v="5557" actId="478"/>
          <ac:spMkLst>
            <pc:docMk/>
            <pc:sldMk cId="1004952391" sldId="371"/>
            <ac:spMk id="6" creationId="{D042F1B8-528A-45FE-8D7C-0329F7C57665}"/>
          </ac:spMkLst>
        </pc:spChg>
        <pc:spChg chg="add mod">
          <ac:chgData name="Dan Suciu" userId="10bb65c167223f43" providerId="LiveId" clId="{C23DB5E4-FFAC-424D-9E46-887462C88B4B}" dt="2020-05-11T08:07:55.531" v="5848"/>
          <ac:spMkLst>
            <pc:docMk/>
            <pc:sldMk cId="1004952391" sldId="371"/>
            <ac:spMk id="10" creationId="{0E7F1C56-FE56-4EC5-A723-97457D55DCB6}"/>
          </ac:spMkLst>
        </pc:spChg>
        <pc:spChg chg="add mod">
          <ac:chgData name="Dan Suciu" userId="10bb65c167223f43" providerId="LiveId" clId="{C23DB5E4-FFAC-424D-9E46-887462C88B4B}" dt="2020-05-11T08:07:55.531" v="5848"/>
          <ac:spMkLst>
            <pc:docMk/>
            <pc:sldMk cId="1004952391" sldId="371"/>
            <ac:spMk id="11" creationId="{86EF1423-9938-4C08-BA44-6F2DDFF2D3A6}"/>
          </ac:spMkLst>
        </pc:spChg>
        <pc:spChg chg="mod">
          <ac:chgData name="Dan Suciu" userId="10bb65c167223f43" providerId="LiveId" clId="{C23DB5E4-FFAC-424D-9E46-887462C88B4B}" dt="2020-05-11T08:07:55.531" v="5848"/>
          <ac:spMkLst>
            <pc:docMk/>
            <pc:sldMk cId="1004952391" sldId="371"/>
            <ac:spMk id="16387" creationId="{00000000-0000-0000-0000-000000000000}"/>
          </ac:spMkLst>
        </pc:spChg>
        <pc:graphicFrameChg chg="add del mod">
          <ac:chgData name="Dan Suciu" userId="10bb65c167223f43" providerId="LiveId" clId="{C23DB5E4-FFAC-424D-9E46-887462C88B4B}" dt="2020-05-10T13:29:42.381" v="5572" actId="478"/>
          <ac:graphicFrameMkLst>
            <pc:docMk/>
            <pc:sldMk cId="1004952391" sldId="371"/>
            <ac:graphicFrameMk id="7" creationId="{2E63A32A-0559-43F5-B5B2-1EC7A1DF868B}"/>
          </ac:graphicFrameMkLst>
        </pc:graphicFrameChg>
        <pc:picChg chg="add mod">
          <ac:chgData name="Dan Suciu" userId="10bb65c167223f43" providerId="LiveId" clId="{C23DB5E4-FFAC-424D-9E46-887462C88B4B}" dt="2020-05-11T08:07:55.531" v="5848"/>
          <ac:picMkLst>
            <pc:docMk/>
            <pc:sldMk cId="1004952391" sldId="371"/>
            <ac:picMk id="2" creationId="{1BD177FF-C1CC-4EA9-8D7B-8388EBC4411F}"/>
          </ac:picMkLst>
        </pc:picChg>
        <pc:picChg chg="del">
          <ac:chgData name="Dan Suciu" userId="10bb65c167223f43" providerId="LiveId" clId="{C23DB5E4-FFAC-424D-9E46-887462C88B4B}" dt="2020-05-10T13:26:24.146" v="5557" actId="478"/>
          <ac:picMkLst>
            <pc:docMk/>
            <pc:sldMk cId="1004952391" sldId="371"/>
            <ac:picMk id="3" creationId="{3D09974D-6E41-4B4A-A22C-58816889C5BA}"/>
          </ac:picMkLst>
        </pc:picChg>
        <pc:picChg chg="mod">
          <ac:chgData name="Dan Suciu" userId="10bb65c167223f43" providerId="LiveId" clId="{C23DB5E4-FFAC-424D-9E46-887462C88B4B}" dt="2020-05-11T08:07:55.531" v="5848"/>
          <ac:picMkLst>
            <pc:docMk/>
            <pc:sldMk cId="1004952391" sldId="371"/>
            <ac:picMk id="4" creationId="{32E028BF-A728-4E18-A816-701A6FA9FBE7}"/>
          </ac:picMkLst>
        </pc:picChg>
        <pc:picChg chg="add mod">
          <ac:chgData name="Dan Suciu" userId="10bb65c167223f43" providerId="LiveId" clId="{C23DB5E4-FFAC-424D-9E46-887462C88B4B}" dt="2020-05-11T08:07:55.531" v="5848"/>
          <ac:picMkLst>
            <pc:docMk/>
            <pc:sldMk cId="1004952391" sldId="371"/>
            <ac:picMk id="8" creationId="{98F7F0DD-2C1F-41B4-BDF7-CCE517542E24}"/>
          </ac:picMkLst>
        </pc:picChg>
      </pc:sldChg>
      <pc:sldChg chg="addSp delSp modSp add mod modNotes modNotesTx">
        <pc:chgData name="Dan Suciu" userId="10bb65c167223f43" providerId="LiveId" clId="{C23DB5E4-FFAC-424D-9E46-887462C88B4B}" dt="2020-05-11T08:07:55.531" v="5848"/>
        <pc:sldMkLst>
          <pc:docMk/>
          <pc:sldMk cId="2011001018" sldId="372"/>
        </pc:sldMkLst>
        <pc:spChg chg="mod">
          <ac:chgData name="Dan Suciu" userId="10bb65c167223f43" providerId="LiveId" clId="{C23DB5E4-FFAC-424D-9E46-887462C88B4B}" dt="2020-05-11T08:07:55.531" v="5848"/>
          <ac:spMkLst>
            <pc:docMk/>
            <pc:sldMk cId="2011001018" sldId="372"/>
            <ac:spMk id="5" creationId="{15B4C550-D161-4D9D-B84C-7252B24070E7}"/>
          </ac:spMkLst>
        </pc:spChg>
        <pc:spChg chg="mod">
          <ac:chgData name="Dan Suciu" userId="10bb65c167223f43" providerId="LiveId" clId="{C23DB5E4-FFAC-424D-9E46-887462C88B4B}" dt="2020-05-11T08:07:55.531" v="5848"/>
          <ac:spMkLst>
            <pc:docMk/>
            <pc:sldMk cId="2011001018" sldId="372"/>
            <ac:spMk id="16388" creationId="{00000000-0000-0000-0000-000000000000}"/>
          </ac:spMkLst>
        </pc:spChg>
        <pc:picChg chg="del">
          <ac:chgData name="Dan Suciu" userId="10bb65c167223f43" providerId="LiveId" clId="{C23DB5E4-FFAC-424D-9E46-887462C88B4B}" dt="2020-05-10T14:09:42.454" v="5601" actId="478"/>
          <ac:picMkLst>
            <pc:docMk/>
            <pc:sldMk cId="2011001018" sldId="372"/>
            <ac:picMk id="2" creationId="{106A2F65-311C-4942-B8C2-01DF1BEA8336}"/>
          </ac:picMkLst>
        </pc:picChg>
        <pc:picChg chg="del">
          <ac:chgData name="Dan Suciu" userId="10bb65c167223f43" providerId="LiveId" clId="{C23DB5E4-FFAC-424D-9E46-887462C88B4B}" dt="2020-05-10T14:09:42.454" v="5601" actId="478"/>
          <ac:picMkLst>
            <pc:docMk/>
            <pc:sldMk cId="2011001018" sldId="372"/>
            <ac:picMk id="3" creationId="{D2E920E1-91EA-4630-A32A-AD531B10E358}"/>
          </ac:picMkLst>
        </pc:picChg>
        <pc:picChg chg="add mod">
          <ac:chgData name="Dan Suciu" userId="10bb65c167223f43" providerId="LiveId" clId="{C23DB5E4-FFAC-424D-9E46-887462C88B4B}" dt="2020-05-11T08:07:55.531" v="5848"/>
          <ac:picMkLst>
            <pc:docMk/>
            <pc:sldMk cId="2011001018" sldId="372"/>
            <ac:picMk id="4" creationId="{B83202D5-62CD-49E1-9789-0DE50C59750D}"/>
          </ac:picMkLst>
        </pc:picChg>
        <pc:picChg chg="mod">
          <ac:chgData name="Dan Suciu" userId="10bb65c167223f43" providerId="LiveId" clId="{C23DB5E4-FFAC-424D-9E46-887462C88B4B}" dt="2020-05-11T08:07:55.531" v="5848"/>
          <ac:picMkLst>
            <pc:docMk/>
            <pc:sldMk cId="2011001018" sldId="372"/>
            <ac:picMk id="6" creationId="{ACE6F873-E675-46A2-9ED0-A3679AD47F88}"/>
          </ac:picMkLst>
        </pc:picChg>
      </pc:sldChg>
      <pc:sldChg chg="del">
        <pc:chgData name="Dan Suciu" userId="10bb65c167223f43" providerId="LiveId" clId="{C23DB5E4-FFAC-424D-9E46-887462C88B4B}" dt="2020-05-09T10:01:16.184" v="37" actId="47"/>
        <pc:sldMkLst>
          <pc:docMk/>
          <pc:sldMk cId="2068785044" sldId="372"/>
        </pc:sldMkLst>
      </pc:sldChg>
      <pc:sldChg chg="del">
        <pc:chgData name="Dan Suciu" userId="10bb65c167223f43" providerId="LiveId" clId="{C23DB5E4-FFAC-424D-9E46-887462C88B4B}" dt="2020-05-09T09:59:27.827" v="0" actId="47"/>
        <pc:sldMkLst>
          <pc:docMk/>
          <pc:sldMk cId="2224737958" sldId="373"/>
        </pc:sldMkLst>
      </pc:sldChg>
      <pc:sldChg chg="del">
        <pc:chgData name="Dan Suciu" userId="10bb65c167223f43" providerId="LiveId" clId="{C23DB5E4-FFAC-424D-9E46-887462C88B4B}" dt="2020-05-09T09:59:27.827" v="0" actId="47"/>
        <pc:sldMkLst>
          <pc:docMk/>
          <pc:sldMk cId="795749361" sldId="374"/>
        </pc:sldMkLst>
      </pc:sldChg>
      <pc:sldChg chg="del">
        <pc:chgData name="Dan Suciu" userId="10bb65c167223f43" providerId="LiveId" clId="{C23DB5E4-FFAC-424D-9E46-887462C88B4B}" dt="2020-05-09T09:59:27.827" v="0" actId="47"/>
        <pc:sldMkLst>
          <pc:docMk/>
          <pc:sldMk cId="938420311" sldId="375"/>
        </pc:sldMkLst>
      </pc:sldChg>
      <pc:sldChg chg="del">
        <pc:chgData name="Dan Suciu" userId="10bb65c167223f43" providerId="LiveId" clId="{C23DB5E4-FFAC-424D-9E46-887462C88B4B}" dt="2020-05-09T09:59:27.827" v="0" actId="47"/>
        <pc:sldMkLst>
          <pc:docMk/>
          <pc:sldMk cId="3266849610" sldId="376"/>
        </pc:sldMkLst>
      </pc:sldChg>
      <pc:sldChg chg="del">
        <pc:chgData name="Dan Suciu" userId="10bb65c167223f43" providerId="LiveId" clId="{C23DB5E4-FFAC-424D-9E46-887462C88B4B}" dt="2020-05-09T09:59:27.827" v="0" actId="47"/>
        <pc:sldMkLst>
          <pc:docMk/>
          <pc:sldMk cId="879765276" sldId="377"/>
        </pc:sldMkLst>
      </pc:sldChg>
      <pc:sldChg chg="del">
        <pc:chgData name="Dan Suciu" userId="10bb65c167223f43" providerId="LiveId" clId="{C23DB5E4-FFAC-424D-9E46-887462C88B4B}" dt="2020-05-09T09:59:27.827" v="0" actId="47"/>
        <pc:sldMkLst>
          <pc:docMk/>
          <pc:sldMk cId="3106651395" sldId="378"/>
        </pc:sldMkLst>
      </pc:sldChg>
      <pc:sldChg chg="del">
        <pc:chgData name="Dan Suciu" userId="10bb65c167223f43" providerId="LiveId" clId="{C23DB5E4-FFAC-424D-9E46-887462C88B4B}" dt="2020-05-09T09:59:27.827" v="0" actId="47"/>
        <pc:sldMkLst>
          <pc:docMk/>
          <pc:sldMk cId="848102173" sldId="379"/>
        </pc:sldMkLst>
      </pc:sldChg>
      <pc:sldChg chg="del">
        <pc:chgData name="Dan Suciu" userId="10bb65c167223f43" providerId="LiveId" clId="{C23DB5E4-FFAC-424D-9E46-887462C88B4B}" dt="2020-05-09T09:59:27.827" v="0" actId="47"/>
        <pc:sldMkLst>
          <pc:docMk/>
          <pc:sldMk cId="3492734970" sldId="380"/>
        </pc:sldMkLst>
      </pc:sldChg>
      <pc:sldChg chg="del">
        <pc:chgData name="Dan Suciu" userId="10bb65c167223f43" providerId="LiveId" clId="{C23DB5E4-FFAC-424D-9E46-887462C88B4B}" dt="2020-05-09T10:01:35.174" v="39" actId="47"/>
        <pc:sldMkLst>
          <pc:docMk/>
          <pc:sldMk cId="3737123576" sldId="381"/>
        </pc:sldMkLst>
      </pc:sldChg>
      <pc:sldChg chg="del">
        <pc:chgData name="Dan Suciu" userId="10bb65c167223f43" providerId="LiveId" clId="{C23DB5E4-FFAC-424D-9E46-887462C88B4B}" dt="2020-05-09T10:01:35.174" v="39" actId="47"/>
        <pc:sldMkLst>
          <pc:docMk/>
          <pc:sldMk cId="2192612549" sldId="382"/>
        </pc:sldMkLst>
      </pc:sldChg>
      <pc:sldChg chg="delSp del mod">
        <pc:chgData name="Dan Suciu" userId="10bb65c167223f43" providerId="LiveId" clId="{C23DB5E4-FFAC-424D-9E46-887462C88B4B}" dt="2020-05-09T09:59:50.968" v="2" actId="47"/>
        <pc:sldMkLst>
          <pc:docMk/>
          <pc:sldMk cId="763065134" sldId="383"/>
        </pc:sldMkLst>
        <pc:picChg chg="del">
          <ac:chgData name="Dan Suciu" userId="10bb65c167223f43" providerId="LiveId" clId="{C23DB5E4-FFAC-424D-9E46-887462C88B4B}" dt="2020-05-09T09:59:39.308" v="1" actId="21"/>
          <ac:picMkLst>
            <pc:docMk/>
            <pc:sldMk cId="763065134" sldId="383"/>
            <ac:picMk id="4" creationId="{34A3CDF2-FE25-42B9-B411-68A44DF11185}"/>
          </ac:picMkLst>
        </pc:picChg>
      </pc:sldChg>
      <pc:sldMasterChg chg="modSp modSldLayout">
        <pc:chgData name="Dan Suciu" userId="10bb65c167223f43" providerId="LiveId" clId="{C23DB5E4-FFAC-424D-9E46-887462C88B4B}" dt="2020-05-11T08:07:55.531" v="5848"/>
        <pc:sldMasterMkLst>
          <pc:docMk/>
          <pc:sldMasterMk cId="0" sldId="2147483651"/>
        </pc:sldMasterMkLst>
        <pc:spChg chg="mod">
          <ac:chgData name="Dan Suciu" userId="10bb65c167223f43" providerId="LiveId" clId="{C23DB5E4-FFAC-424D-9E46-887462C88B4B}" dt="2020-05-11T08:07:55.531" v="5848"/>
          <ac:spMkLst>
            <pc:docMk/>
            <pc:sldMasterMk cId="0" sldId="2147483651"/>
            <ac:spMk id="1027" creationId="{00000000-0000-0000-0000-000000000000}"/>
          </ac:spMkLst>
        </pc:spChg>
        <pc:spChg chg="mod">
          <ac:chgData name="Dan Suciu" userId="10bb65c167223f43" providerId="LiveId" clId="{C23DB5E4-FFAC-424D-9E46-887462C88B4B}" dt="2020-05-11T08:07:55.531" v="5848"/>
          <ac:spMkLst>
            <pc:docMk/>
            <pc:sldMasterMk cId="0" sldId="2147483651"/>
            <ac:spMk id="1028" creationId="{00000000-0000-0000-0000-000000000000}"/>
          </ac:spMkLst>
        </pc:spChg>
        <pc:sldLayoutChg chg="modSp">
          <pc:chgData name="Dan Suciu" userId="10bb65c167223f43" providerId="LiveId" clId="{C23DB5E4-FFAC-424D-9E46-887462C88B4B}" dt="2020-05-11T08:07:55.531" v="5848"/>
          <pc:sldLayoutMkLst>
            <pc:docMk/>
            <pc:sldMasterMk cId="0" sldId="2147483651"/>
            <pc:sldLayoutMk cId="3941248668" sldId="2147483686"/>
          </pc:sldLayoutMkLst>
          <pc:spChg chg="mod">
            <ac:chgData name="Dan Suciu" userId="10bb65c167223f43" providerId="LiveId" clId="{C23DB5E4-FFAC-424D-9E46-887462C88B4B}" dt="2020-05-11T08:07:55.531" v="5848"/>
            <ac:spMkLst>
              <pc:docMk/>
              <pc:sldMasterMk cId="0" sldId="2147483651"/>
              <pc:sldLayoutMk cId="3941248668" sldId="2147483686"/>
              <ac:spMk id="54339" creationId="{00000000-0000-0000-0000-000000000000}"/>
            </ac:spMkLst>
          </pc:spChg>
        </pc:sldLayoutChg>
      </pc:sldMasterChg>
    </pc:docChg>
  </pc:docChgLst>
  <pc:docChgLst>
    <pc:chgData name="Dan Suciu" userId="10bb65c167223f43" providerId="LiveId" clId="{1256990F-3C46-4C1B-A0D1-2CD33921C341}"/>
    <pc:docChg chg="undo custSel delSld modSld">
      <pc:chgData name="Dan Suciu" userId="10bb65c167223f43" providerId="LiveId" clId="{1256990F-3C46-4C1B-A0D1-2CD33921C341}" dt="2023-11-14T17:12:18.323" v="32" actId="47"/>
      <pc:docMkLst>
        <pc:docMk/>
      </pc:docMkLst>
      <pc:sldChg chg="modSp mod">
        <pc:chgData name="Dan Suciu" userId="10bb65c167223f43" providerId="LiveId" clId="{1256990F-3C46-4C1B-A0D1-2CD33921C341}" dt="2023-11-14T17:12:12.801" v="31" actId="1076"/>
        <pc:sldMkLst>
          <pc:docMk/>
          <pc:sldMk cId="3782693087" sldId="266"/>
        </pc:sldMkLst>
        <pc:spChg chg="mod">
          <ac:chgData name="Dan Suciu" userId="10bb65c167223f43" providerId="LiveId" clId="{1256990F-3C46-4C1B-A0D1-2CD33921C341}" dt="2023-11-14T17:11:50.156" v="6" actId="27636"/>
          <ac:spMkLst>
            <pc:docMk/>
            <pc:sldMk cId="3782693087" sldId="266"/>
            <ac:spMk id="12" creationId="{84FEBB7C-E1C8-4DAD-8087-87548D9D335E}"/>
          </ac:spMkLst>
        </pc:spChg>
        <pc:spChg chg="mod">
          <ac:chgData name="Dan Suciu" userId="10bb65c167223f43" providerId="LiveId" clId="{1256990F-3C46-4C1B-A0D1-2CD33921C341}" dt="2023-11-14T17:12:12.801" v="31" actId="1076"/>
          <ac:spMkLst>
            <pc:docMk/>
            <pc:sldMk cId="3782693087" sldId="266"/>
            <ac:spMk id="13" creationId="{9161D560-1E63-4EB8-8911-97118B5AFB6C}"/>
          </ac:spMkLst>
        </pc:spChg>
      </pc:sldChg>
      <pc:sldChg chg="delSp modSp del mod">
        <pc:chgData name="Dan Suciu" userId="10bb65c167223f43" providerId="LiveId" clId="{1256990F-3C46-4C1B-A0D1-2CD33921C341}" dt="2023-11-14T17:12:18.323" v="32" actId="47"/>
        <pc:sldMkLst>
          <pc:docMk/>
          <pc:sldMk cId="0" sldId="314"/>
        </pc:sldMkLst>
        <pc:spChg chg="mod">
          <ac:chgData name="Dan Suciu" userId="10bb65c167223f43" providerId="LiveId" clId="{1256990F-3C46-4C1B-A0D1-2CD33921C341}" dt="2023-11-14T17:11:34.953" v="2" actId="14100"/>
          <ac:spMkLst>
            <pc:docMk/>
            <pc:sldMk cId="0" sldId="314"/>
            <ac:spMk id="3075" creationId="{00000000-0000-0000-0000-000000000000}"/>
          </ac:spMkLst>
        </pc:spChg>
        <pc:picChg chg="del">
          <ac:chgData name="Dan Suciu" userId="10bb65c167223f43" providerId="LiveId" clId="{1256990F-3C46-4C1B-A0D1-2CD33921C341}" dt="2023-11-14T17:11:30.018" v="0" actId="478"/>
          <ac:picMkLst>
            <pc:docMk/>
            <pc:sldMk cId="0" sldId="314"/>
            <ac:picMk id="2" creationId="{28106B58-2542-49E2-86F8-22E863F072E5}"/>
          </ac:picMkLst>
        </pc:picChg>
        <pc:picChg chg="del">
          <ac:chgData name="Dan Suciu" userId="10bb65c167223f43" providerId="LiveId" clId="{1256990F-3C46-4C1B-A0D1-2CD33921C341}" dt="2023-11-14T17:11:31.985" v="1" actId="478"/>
          <ac:picMkLst>
            <pc:docMk/>
            <pc:sldMk cId="0" sldId="314"/>
            <ac:picMk id="3" creationId="{E8D44041-6E58-4787-8EDE-64DE2F40D9D0}"/>
          </ac:picMkLst>
        </pc:picChg>
      </pc:sldChg>
    </pc:docChg>
  </pc:docChgLst>
  <pc:docChgLst>
    <pc:chgData name="Dan Suciu" userId="10bb65c167223f43" providerId="LiveId" clId="{B9816CF1-D3EE-4981-87F8-1FA19FD848B9}"/>
    <pc:docChg chg="modSld">
      <pc:chgData name="Dan Suciu" userId="10bb65c167223f43" providerId="LiveId" clId="{B9816CF1-D3EE-4981-87F8-1FA19FD848B9}" dt="2020-05-03T16:06:21.965" v="69" actId="20577"/>
      <pc:docMkLst>
        <pc:docMk/>
      </pc:docMkLst>
      <pc:sldChg chg="modSp mod">
        <pc:chgData name="Dan Suciu" userId="10bb65c167223f43" providerId="LiveId" clId="{B9816CF1-D3EE-4981-87F8-1FA19FD848B9}" dt="2020-05-03T15:27:06.737" v="5" actId="404"/>
        <pc:sldMkLst>
          <pc:docMk/>
          <pc:sldMk cId="0" sldId="314"/>
        </pc:sldMkLst>
        <pc:spChg chg="mod">
          <ac:chgData name="Dan Suciu" userId="10bb65c167223f43" providerId="LiveId" clId="{B9816CF1-D3EE-4981-87F8-1FA19FD848B9}" dt="2020-05-03T15:27:06.737" v="5" actId="404"/>
          <ac:spMkLst>
            <pc:docMk/>
            <pc:sldMk cId="0" sldId="314"/>
            <ac:spMk id="3074" creationId="{00000000-0000-0000-0000-000000000000}"/>
          </ac:spMkLst>
        </pc:spChg>
      </pc:sldChg>
      <pc:sldChg chg="modSp mod">
        <pc:chgData name="Dan Suciu" userId="10bb65c167223f43" providerId="LiveId" clId="{B9816CF1-D3EE-4981-87F8-1FA19FD848B9}" dt="2020-05-03T16:06:21.965" v="69" actId="20577"/>
        <pc:sldMkLst>
          <pc:docMk/>
          <pc:sldMk cId="4162709296" sldId="339"/>
        </pc:sldMkLst>
        <pc:spChg chg="mod">
          <ac:chgData name="Dan Suciu" userId="10bb65c167223f43" providerId="LiveId" clId="{B9816CF1-D3EE-4981-87F8-1FA19FD848B9}" dt="2020-05-03T16:06:21.965" v="69" actId="20577"/>
          <ac:spMkLst>
            <pc:docMk/>
            <pc:sldMk cId="4162709296" sldId="339"/>
            <ac:spMk id="28676" creationId="{00000000-0000-0000-0000-000000000000}"/>
          </ac:spMkLst>
        </pc:spChg>
      </pc:sldChg>
      <pc:sldChg chg="modSp mod">
        <pc:chgData name="Dan Suciu" userId="10bb65c167223f43" providerId="LiveId" clId="{B9816CF1-D3EE-4981-87F8-1FA19FD848B9}" dt="2020-05-03T15:47:56.157" v="66" actId="20577"/>
        <pc:sldMkLst>
          <pc:docMk/>
          <pc:sldMk cId="1752368275" sldId="362"/>
        </pc:sldMkLst>
        <pc:spChg chg="mod">
          <ac:chgData name="Dan Suciu" userId="10bb65c167223f43" providerId="LiveId" clId="{B9816CF1-D3EE-4981-87F8-1FA19FD848B9}" dt="2020-05-03T15:47:56.157" v="66" actId="20577"/>
          <ac:spMkLst>
            <pc:docMk/>
            <pc:sldMk cId="1752368275" sldId="362"/>
            <ac:spMk id="8195" creationId="{00000000-0000-0000-0000-000000000000}"/>
          </ac:spMkLst>
        </pc:spChg>
        <pc:spChg chg="mod">
          <ac:chgData name="Dan Suciu" userId="10bb65c167223f43" providerId="LiveId" clId="{B9816CF1-D3EE-4981-87F8-1FA19FD848B9}" dt="2020-05-03T15:46:48.870" v="63" actId="20577"/>
          <ac:spMkLst>
            <pc:docMk/>
            <pc:sldMk cId="1752368275" sldId="362"/>
            <ac:spMk id="8196" creationId="{00000000-0000-0000-0000-000000000000}"/>
          </ac:spMkLst>
        </pc:spChg>
      </pc:sldChg>
      <pc:sldChg chg="addSp delSp modSp">
        <pc:chgData name="Dan Suciu" userId="10bb65c167223f43" providerId="LiveId" clId="{B9816CF1-D3EE-4981-87F8-1FA19FD848B9}" dt="2020-05-03T15:37:53.755" v="39" actId="1076"/>
        <pc:sldMkLst>
          <pc:docMk/>
          <pc:sldMk cId="2068785044" sldId="372"/>
        </pc:sldMkLst>
        <pc:spChg chg="add del">
          <ac:chgData name="Dan Suciu" userId="10bb65c167223f43" providerId="LiveId" clId="{B9816CF1-D3EE-4981-87F8-1FA19FD848B9}" dt="2020-05-03T15:37:44.345" v="38" actId="478"/>
          <ac:spMkLst>
            <pc:docMk/>
            <pc:sldMk cId="2068785044" sldId="372"/>
            <ac:spMk id="5122" creationId="{00000000-0000-0000-0000-000000000000}"/>
          </ac:spMkLst>
        </pc:spChg>
        <pc:spChg chg="mod">
          <ac:chgData name="Dan Suciu" userId="10bb65c167223f43" providerId="LiveId" clId="{B9816CF1-D3EE-4981-87F8-1FA19FD848B9}" dt="2020-05-03T15:37:53.755" v="39" actId="1076"/>
          <ac:spMkLst>
            <pc:docMk/>
            <pc:sldMk cId="2068785044" sldId="372"/>
            <ac:spMk id="5123" creationId="{00000000-0000-0000-0000-000000000000}"/>
          </ac:spMkLst>
        </pc:spChg>
        <pc:spChg chg="add del">
          <ac:chgData name="Dan Suciu" userId="10bb65c167223f43" providerId="LiveId" clId="{B9816CF1-D3EE-4981-87F8-1FA19FD848B9}" dt="2020-05-03T15:37:41.987" v="37" actId="478"/>
          <ac:spMkLst>
            <pc:docMk/>
            <pc:sldMk cId="2068785044" sldId="372"/>
            <ac:spMk id="5130" creationId="{00000000-0000-0000-0000-000000000000}"/>
          </ac:spMkLst>
        </pc:spChg>
        <pc:spChg chg="del">
          <ac:chgData name="Dan Suciu" userId="10bb65c167223f43" providerId="LiveId" clId="{B9816CF1-D3EE-4981-87F8-1FA19FD848B9}" dt="2020-05-03T15:37:34.817" v="35" actId="478"/>
          <ac:spMkLst>
            <pc:docMk/>
            <pc:sldMk cId="2068785044" sldId="372"/>
            <ac:spMk id="5146" creationId="{00000000-0000-0000-0000-000000000000}"/>
          </ac:spMkLst>
        </pc:spChg>
        <pc:spChg chg="mod">
          <ac:chgData name="Dan Suciu" userId="10bb65c167223f43" providerId="LiveId" clId="{B9816CF1-D3EE-4981-87F8-1FA19FD848B9}" dt="2020-05-03T15:37:29.277" v="34" actId="1037"/>
          <ac:spMkLst>
            <pc:docMk/>
            <pc:sldMk cId="2068785044" sldId="372"/>
            <ac:spMk id="5147" creationId="{00000000-0000-0000-0000-000000000000}"/>
          </ac:spMkLst>
        </pc:spChg>
        <pc:spChg chg="mod">
          <ac:chgData name="Dan Suciu" userId="10bb65c167223f43" providerId="LiveId" clId="{B9816CF1-D3EE-4981-87F8-1FA19FD848B9}" dt="2020-05-03T15:37:29.277" v="34" actId="1037"/>
          <ac:spMkLst>
            <pc:docMk/>
            <pc:sldMk cId="2068785044" sldId="372"/>
            <ac:spMk id="5148" creationId="{00000000-0000-0000-0000-000000000000}"/>
          </ac:spMkLst>
        </pc:spChg>
        <pc:spChg chg="mod">
          <ac:chgData name="Dan Suciu" userId="10bb65c167223f43" providerId="LiveId" clId="{B9816CF1-D3EE-4981-87F8-1FA19FD848B9}" dt="2020-05-03T15:37:29.277" v="34" actId="1037"/>
          <ac:spMkLst>
            <pc:docMk/>
            <pc:sldMk cId="2068785044" sldId="372"/>
            <ac:spMk id="5149" creationId="{00000000-0000-0000-0000-000000000000}"/>
          </ac:spMkLst>
        </pc:spChg>
        <pc:spChg chg="mod">
          <ac:chgData name="Dan Suciu" userId="10bb65c167223f43" providerId="LiveId" clId="{B9816CF1-D3EE-4981-87F8-1FA19FD848B9}" dt="2020-05-03T15:37:29.277" v="34" actId="1037"/>
          <ac:spMkLst>
            <pc:docMk/>
            <pc:sldMk cId="2068785044" sldId="372"/>
            <ac:spMk id="5150" creationId="{00000000-0000-0000-0000-000000000000}"/>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9090"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cs typeface="+mn-cs"/>
              </a:defRPr>
            </a:lvl1pPr>
          </a:lstStyle>
          <a:p>
            <a:pPr>
              <a:defRPr/>
            </a:pPr>
            <a:endParaRPr lang="en-US"/>
          </a:p>
        </p:txBody>
      </p:sp>
      <p:sp>
        <p:nvSpPr>
          <p:cNvPr id="89091" name="Rectangle 3"/>
          <p:cNvSpPr>
            <a:spLocks noGrp="1" noChangeArrowheads="1"/>
          </p:cNvSpPr>
          <p:nvPr>
            <p:ph type="dt" sz="quarter"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cs typeface="+mn-cs"/>
              </a:defRPr>
            </a:lvl1pPr>
          </a:lstStyle>
          <a:p>
            <a:pPr>
              <a:defRPr/>
            </a:pPr>
            <a:endParaRPr lang="en-US"/>
          </a:p>
        </p:txBody>
      </p:sp>
      <p:sp>
        <p:nvSpPr>
          <p:cNvPr id="89092" name="Rectangle 4"/>
          <p:cNvSpPr>
            <a:spLocks noGrp="1" noChangeArrowheads="1"/>
          </p:cNvSpPr>
          <p:nvPr>
            <p:ph type="ftr" sz="quarter" idx="2"/>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cs typeface="+mn-cs"/>
              </a:defRPr>
            </a:lvl1pPr>
          </a:lstStyle>
          <a:p>
            <a:pPr>
              <a:defRPr/>
            </a:pPr>
            <a:endParaRPr lang="en-US"/>
          </a:p>
        </p:txBody>
      </p:sp>
      <p:sp>
        <p:nvSpPr>
          <p:cNvPr id="89093" name="Rectangle 5"/>
          <p:cNvSpPr>
            <a:spLocks noGrp="1" noChangeArrowheads="1"/>
          </p:cNvSpPr>
          <p:nvPr>
            <p:ph type="sldNum" sz="quarter" idx="3"/>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cs typeface="+mn-cs"/>
              </a:defRPr>
            </a:lvl1pPr>
          </a:lstStyle>
          <a:p>
            <a:pPr>
              <a:defRPr/>
            </a:pPr>
            <a:fld id="{800876B9-C9B6-49EA-AC33-90B73C8D3883}" type="slidenum">
              <a:rPr lang="en-US"/>
              <a:pPr>
                <a:defRPr/>
              </a:pPr>
              <a:t>‹#›</a:t>
            </a:fld>
            <a:endParaRPr lang="en-US"/>
          </a:p>
        </p:txBody>
      </p:sp>
    </p:spTree>
    <p:extLst>
      <p:ext uri="{BB962C8B-B14F-4D97-AF65-F5344CB8AC3E}">
        <p14:creationId xmlns:p14="http://schemas.microsoft.com/office/powerpoint/2010/main" val="108308231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8066"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cs typeface="+mn-cs"/>
              </a:defRPr>
            </a:lvl1pPr>
          </a:lstStyle>
          <a:p>
            <a:pPr>
              <a:defRPr/>
            </a:pPr>
            <a:endParaRPr lang="en-US"/>
          </a:p>
        </p:txBody>
      </p:sp>
      <p:sp>
        <p:nvSpPr>
          <p:cNvPr id="88067" name="Rectangle 3"/>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cs typeface="+mn-cs"/>
              </a:defRPr>
            </a:lvl1pPr>
          </a:lstStyle>
          <a:p>
            <a:pPr>
              <a:defRPr/>
            </a:pPr>
            <a:endParaRPr lang="en-US"/>
          </a:p>
        </p:txBody>
      </p:sp>
      <p:sp>
        <p:nvSpPr>
          <p:cNvPr id="31748" name="Rectangle 4"/>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8069"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8070"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cs typeface="+mn-cs"/>
              </a:defRPr>
            </a:lvl1pPr>
          </a:lstStyle>
          <a:p>
            <a:pPr>
              <a:defRPr/>
            </a:pPr>
            <a:endParaRPr lang="en-US"/>
          </a:p>
        </p:txBody>
      </p:sp>
      <p:sp>
        <p:nvSpPr>
          <p:cNvPr id="88071"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cs typeface="+mn-cs"/>
              </a:defRPr>
            </a:lvl1pPr>
          </a:lstStyle>
          <a:p>
            <a:pPr>
              <a:defRPr/>
            </a:pPr>
            <a:fld id="{9B12309C-7F4C-4508-BD48-5E15F6A17988}" type="slidenum">
              <a:rPr lang="en-US"/>
              <a:pPr>
                <a:defRPr/>
              </a:pPr>
              <a:t>‹#›</a:t>
            </a:fld>
            <a:endParaRPr lang="en-US"/>
          </a:p>
        </p:txBody>
      </p:sp>
    </p:spTree>
    <p:extLst>
      <p:ext uri="{BB962C8B-B14F-4D97-AF65-F5344CB8AC3E}">
        <p14:creationId xmlns:p14="http://schemas.microsoft.com/office/powerpoint/2010/main" val="387841103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Arial" pitchFamily="34" charset="0"/>
        <a:ea typeface="+mn-ea"/>
        <a:cs typeface="+mn-cs"/>
      </a:defRPr>
    </a:lvl1pPr>
    <a:lvl2pPr marL="457200" algn="l" rtl="0" eaLnBrk="0" fontAlgn="base" hangingPunct="0">
      <a:spcBef>
        <a:spcPct val="30000"/>
      </a:spcBef>
      <a:spcAft>
        <a:spcPct val="0"/>
      </a:spcAft>
      <a:defRPr kumimoji="1" sz="1200" kern="1200">
        <a:solidFill>
          <a:schemeClr val="tx1"/>
        </a:solidFill>
        <a:latin typeface="Arial" pitchFamily="34" charset="0"/>
        <a:ea typeface="+mn-ea"/>
        <a:cs typeface="+mn-cs"/>
      </a:defRPr>
    </a:lvl2pPr>
    <a:lvl3pPr marL="914400" algn="l" rtl="0" eaLnBrk="0" fontAlgn="base" hangingPunct="0">
      <a:spcBef>
        <a:spcPct val="30000"/>
      </a:spcBef>
      <a:spcAft>
        <a:spcPct val="0"/>
      </a:spcAft>
      <a:defRPr kumimoji="1" sz="1200" kern="1200">
        <a:solidFill>
          <a:schemeClr val="tx1"/>
        </a:solidFill>
        <a:latin typeface="Arial" pitchFamily="34" charset="0"/>
        <a:ea typeface="+mn-ea"/>
        <a:cs typeface="+mn-cs"/>
      </a:defRPr>
    </a:lvl3pPr>
    <a:lvl4pPr marL="1371600" algn="l" rtl="0" eaLnBrk="0" fontAlgn="base" hangingPunct="0">
      <a:spcBef>
        <a:spcPct val="30000"/>
      </a:spcBef>
      <a:spcAft>
        <a:spcPct val="0"/>
      </a:spcAft>
      <a:defRPr kumimoji="1" sz="1200" kern="1200">
        <a:solidFill>
          <a:schemeClr val="tx1"/>
        </a:solidFill>
        <a:latin typeface="Arial" pitchFamily="34" charset="0"/>
        <a:ea typeface="+mn-ea"/>
        <a:cs typeface="+mn-cs"/>
      </a:defRPr>
    </a:lvl4pPr>
    <a:lvl5pPr marL="1828800" algn="l" rtl="0" eaLnBrk="0" fontAlgn="base" hangingPunct="0">
      <a:spcBef>
        <a:spcPct val="30000"/>
      </a:spcBef>
      <a:spcAft>
        <a:spcPct val="0"/>
      </a:spcAft>
      <a:defRPr kumimoji="1" sz="1200" kern="1200">
        <a:solidFill>
          <a:schemeClr val="tx1"/>
        </a:solidFill>
        <a:latin typeface="Arial"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ro-RO" dirty="0" err="1"/>
              <a:t>Scalabilitate</a:t>
            </a:r>
            <a:r>
              <a:rPr lang="ro-RO" dirty="0"/>
              <a:t> verticala: utilizarea mai multor procesoare pentru a executa diverse procese ce </a:t>
            </a:r>
            <a:r>
              <a:rPr lang="ro-RO" dirty="0" err="1"/>
              <a:t>utilizeaza</a:t>
            </a:r>
            <a:r>
              <a:rPr lang="ro-RO" dirty="0"/>
              <a:t> </a:t>
            </a:r>
            <a:r>
              <a:rPr lang="ro-RO" dirty="0" err="1"/>
              <a:t>aceeasi</a:t>
            </a:r>
            <a:r>
              <a:rPr lang="ro-RO" dirty="0"/>
              <a:t> memorie interna cat si memorie externa</a:t>
            </a:r>
          </a:p>
          <a:p>
            <a:endParaRPr lang="ro-RO" dirty="0"/>
          </a:p>
          <a:p>
            <a:endParaRPr lang="ro-RO" dirty="0"/>
          </a:p>
          <a:p>
            <a:r>
              <a:rPr lang="ro-RO" dirty="0" err="1"/>
              <a:t>Scalabilitate</a:t>
            </a:r>
            <a:r>
              <a:rPr lang="ro-RO" dirty="0"/>
              <a:t> orizontala: abilitatea de a distribui </a:t>
            </a:r>
            <a:r>
              <a:rPr lang="ro-RO" dirty="0" err="1"/>
              <a:t>atat</a:t>
            </a:r>
            <a:r>
              <a:rPr lang="ro-RO" dirty="0"/>
              <a:t> datele cat si </a:t>
            </a:r>
            <a:r>
              <a:rPr lang="ro-RO" dirty="0" err="1"/>
              <a:t>executia</a:t>
            </a:r>
            <a:r>
              <a:rPr lang="ro-RO" dirty="0"/>
              <a:t> de </a:t>
            </a:r>
            <a:r>
              <a:rPr lang="ro-RO" dirty="0" err="1"/>
              <a:t>operatii</a:t>
            </a:r>
            <a:r>
              <a:rPr lang="ro-RO" dirty="0"/>
              <a:t> simple pe mai multe servere </a:t>
            </a:r>
            <a:r>
              <a:rPr lang="ro-RO" dirty="0" err="1"/>
              <a:t>fara</a:t>
            </a:r>
            <a:r>
              <a:rPr lang="ro-RO" dirty="0"/>
              <a:t> a avea memorie interna si disc extern partajat intre servere</a:t>
            </a:r>
            <a:endParaRPr lang="en-GB" dirty="0"/>
          </a:p>
        </p:txBody>
      </p:sp>
      <p:sp>
        <p:nvSpPr>
          <p:cNvPr id="4" name="Slide Number Placeholder 3"/>
          <p:cNvSpPr>
            <a:spLocks noGrp="1"/>
          </p:cNvSpPr>
          <p:nvPr>
            <p:ph type="sldNum" sz="quarter" idx="5"/>
          </p:nvPr>
        </p:nvSpPr>
        <p:spPr/>
        <p:txBody>
          <a:bodyPr/>
          <a:lstStyle/>
          <a:p>
            <a:pPr>
              <a:defRPr/>
            </a:pPr>
            <a:fld id="{9B12309C-7F4C-4508-BD48-5E15F6A17988}" type="slidenum">
              <a:rPr lang="en-US" smtClean="0"/>
              <a:pPr>
                <a:defRPr/>
              </a:pPr>
              <a:t>3</a:t>
            </a:fld>
            <a:endParaRPr lang="en-US"/>
          </a:p>
        </p:txBody>
      </p:sp>
    </p:spTree>
    <p:extLst>
      <p:ext uri="{BB962C8B-B14F-4D97-AF65-F5344CB8AC3E}">
        <p14:creationId xmlns:p14="http://schemas.microsoft.com/office/powerpoint/2010/main" val="11762096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a:t>The comparator is required by Cassandra because it is needs to know the order in which to store columns.</a:t>
            </a:r>
          </a:p>
          <a:p>
            <a:r>
              <a:rPr lang="en-GB" dirty="0" err="1"/>
              <a:t>Key_validation_class</a:t>
            </a:r>
            <a:r>
              <a:rPr lang="en-GB" dirty="0"/>
              <a:t> tells Cassandra what datatype the key is going to be. We will be using Airline so we have chosen UTF8, which is a string of characters and may have been described as a varchar in a RDBMS.</a:t>
            </a:r>
          </a:p>
          <a:p>
            <a:r>
              <a:rPr lang="en-GB" dirty="0"/>
              <a:t>The validation class is similar to the definition of a datatype in a relational</a:t>
            </a:r>
          </a:p>
          <a:p>
            <a:r>
              <a:rPr lang="en-GB" dirty="0"/>
              <a:t>database schema and provides, as its name suggests, the opportunity to validate data on input, only allowing data of the appropriate datatype to be written.</a:t>
            </a:r>
          </a:p>
        </p:txBody>
      </p:sp>
      <p:sp>
        <p:nvSpPr>
          <p:cNvPr id="4" name="Slide Number Placeholder 3"/>
          <p:cNvSpPr>
            <a:spLocks noGrp="1"/>
          </p:cNvSpPr>
          <p:nvPr>
            <p:ph type="sldNum" sz="quarter" idx="5"/>
          </p:nvPr>
        </p:nvSpPr>
        <p:spPr/>
        <p:txBody>
          <a:bodyPr/>
          <a:lstStyle/>
          <a:p>
            <a:pPr>
              <a:defRPr/>
            </a:pPr>
            <a:fld id="{9B12309C-7F4C-4508-BD48-5E15F6A17988}" type="slidenum">
              <a:rPr lang="en-US" smtClean="0"/>
              <a:pPr>
                <a:defRPr/>
              </a:pPr>
              <a:t>13</a:t>
            </a:fld>
            <a:endParaRPr lang="en-US"/>
          </a:p>
        </p:txBody>
      </p:sp>
    </p:spTree>
    <p:extLst>
      <p:ext uri="{BB962C8B-B14F-4D97-AF65-F5344CB8AC3E}">
        <p14:creationId xmlns:p14="http://schemas.microsoft.com/office/powerpoint/2010/main" val="3340932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a:defRPr/>
            </a:pPr>
            <a:fld id="{9B12309C-7F4C-4508-BD48-5E15F6A17988}" type="slidenum">
              <a:rPr lang="en-US" smtClean="0"/>
              <a:pPr>
                <a:defRPr/>
              </a:pPr>
              <a:t>14</a:t>
            </a:fld>
            <a:endParaRPr lang="en-US"/>
          </a:p>
        </p:txBody>
      </p:sp>
    </p:spTree>
    <p:extLst>
      <p:ext uri="{BB962C8B-B14F-4D97-AF65-F5344CB8AC3E}">
        <p14:creationId xmlns:p14="http://schemas.microsoft.com/office/powerpoint/2010/main" val="17665980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a:defRPr/>
            </a:pPr>
            <a:fld id="{9B12309C-7F4C-4508-BD48-5E15F6A17988}" type="slidenum">
              <a:rPr lang="en-US" smtClean="0"/>
              <a:pPr>
                <a:defRPr/>
              </a:pPr>
              <a:t>15</a:t>
            </a:fld>
            <a:endParaRPr lang="en-US"/>
          </a:p>
        </p:txBody>
      </p:sp>
    </p:spTree>
    <p:extLst>
      <p:ext uri="{BB962C8B-B14F-4D97-AF65-F5344CB8AC3E}">
        <p14:creationId xmlns:p14="http://schemas.microsoft.com/office/powerpoint/2010/main" val="33259003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a:defRPr/>
            </a:pPr>
            <a:fld id="{9B12309C-7F4C-4508-BD48-5E15F6A17988}" type="slidenum">
              <a:rPr lang="en-US" smtClean="0"/>
              <a:pPr>
                <a:defRPr/>
              </a:pPr>
              <a:t>16</a:t>
            </a:fld>
            <a:endParaRPr lang="en-US"/>
          </a:p>
        </p:txBody>
      </p:sp>
    </p:spTree>
    <p:extLst>
      <p:ext uri="{BB962C8B-B14F-4D97-AF65-F5344CB8AC3E}">
        <p14:creationId xmlns:p14="http://schemas.microsoft.com/office/powerpoint/2010/main" val="39845088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a:defRPr/>
            </a:pPr>
            <a:fld id="{9B12309C-7F4C-4508-BD48-5E15F6A17988}" type="slidenum">
              <a:rPr lang="en-US" smtClean="0"/>
              <a:pPr>
                <a:defRPr/>
              </a:pPr>
              <a:t>17</a:t>
            </a:fld>
            <a:endParaRPr lang="en-US"/>
          </a:p>
        </p:txBody>
      </p:sp>
    </p:spTree>
    <p:extLst>
      <p:ext uri="{BB962C8B-B14F-4D97-AF65-F5344CB8AC3E}">
        <p14:creationId xmlns:p14="http://schemas.microsoft.com/office/powerpoint/2010/main" val="42716690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a:defRPr/>
            </a:pPr>
            <a:fld id="{9B12309C-7F4C-4508-BD48-5E15F6A17988}" type="slidenum">
              <a:rPr lang="en-US" smtClean="0"/>
              <a:pPr>
                <a:defRPr/>
              </a:pPr>
              <a:t>18</a:t>
            </a:fld>
            <a:endParaRPr lang="en-US"/>
          </a:p>
        </p:txBody>
      </p:sp>
    </p:spTree>
    <p:extLst>
      <p:ext uri="{BB962C8B-B14F-4D97-AF65-F5344CB8AC3E}">
        <p14:creationId xmlns:p14="http://schemas.microsoft.com/office/powerpoint/2010/main" val="34992558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a:t>The comparator is required by Cassandra because it is needs to know the order in which to store columns.</a:t>
            </a:r>
          </a:p>
          <a:p>
            <a:r>
              <a:rPr lang="en-GB" dirty="0" err="1"/>
              <a:t>Key_validation_class</a:t>
            </a:r>
            <a:r>
              <a:rPr lang="en-GB" dirty="0"/>
              <a:t> tells Cassandra what datatype the key is going to be. We will be using Airline so we have chosen UTF8, which is a string of characters and may have been described as a varchar in a RDBMS.</a:t>
            </a:r>
          </a:p>
          <a:p>
            <a:r>
              <a:rPr lang="en-GB" dirty="0"/>
              <a:t>The validation class is similar to the definition of a datatype in a relational</a:t>
            </a:r>
          </a:p>
          <a:p>
            <a:r>
              <a:rPr lang="en-GB" dirty="0"/>
              <a:t>database schema and provides, as its name suggests, the opportunity to validate data on input, only allowing data of the appropriate datatype to be written.</a:t>
            </a:r>
          </a:p>
        </p:txBody>
      </p:sp>
      <p:sp>
        <p:nvSpPr>
          <p:cNvPr id="4" name="Slide Number Placeholder 3"/>
          <p:cNvSpPr>
            <a:spLocks noGrp="1"/>
          </p:cNvSpPr>
          <p:nvPr>
            <p:ph type="sldNum" sz="quarter" idx="5"/>
          </p:nvPr>
        </p:nvSpPr>
        <p:spPr/>
        <p:txBody>
          <a:bodyPr/>
          <a:lstStyle/>
          <a:p>
            <a:pPr>
              <a:defRPr/>
            </a:pPr>
            <a:fld id="{9B12309C-7F4C-4508-BD48-5E15F6A17988}" type="slidenum">
              <a:rPr lang="en-US" smtClean="0"/>
              <a:pPr>
                <a:defRPr/>
              </a:pPr>
              <a:t>19</a:t>
            </a:fld>
            <a:endParaRPr lang="en-US"/>
          </a:p>
        </p:txBody>
      </p:sp>
    </p:spTree>
    <p:extLst>
      <p:ext uri="{BB962C8B-B14F-4D97-AF65-F5344CB8AC3E}">
        <p14:creationId xmlns:p14="http://schemas.microsoft.com/office/powerpoint/2010/main" val="3597972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a:t>The comparator is required by Cassandra because it is needs to know the order in which to store columns.</a:t>
            </a:r>
          </a:p>
          <a:p>
            <a:r>
              <a:rPr lang="en-GB" dirty="0" err="1"/>
              <a:t>Key_validation_class</a:t>
            </a:r>
            <a:r>
              <a:rPr lang="en-GB" dirty="0"/>
              <a:t> tells Cassandra what datatype the key is going to be. We will be using Airline so we have chosen UTF8, which is a string of characters and may have been described as a varchar in a RDBMS.</a:t>
            </a:r>
          </a:p>
          <a:p>
            <a:r>
              <a:rPr lang="en-GB" dirty="0"/>
              <a:t>The validation class is similar to the definition of a datatype in a relational</a:t>
            </a:r>
          </a:p>
          <a:p>
            <a:r>
              <a:rPr lang="en-GB" dirty="0"/>
              <a:t>database schema and provides, as its name suggests, the opportunity to validate data on input, only allowing data of the appropriate datatype to be written.</a:t>
            </a:r>
          </a:p>
        </p:txBody>
      </p:sp>
      <p:sp>
        <p:nvSpPr>
          <p:cNvPr id="4" name="Slide Number Placeholder 3"/>
          <p:cNvSpPr>
            <a:spLocks noGrp="1"/>
          </p:cNvSpPr>
          <p:nvPr>
            <p:ph type="sldNum" sz="quarter" idx="5"/>
          </p:nvPr>
        </p:nvSpPr>
        <p:spPr/>
        <p:txBody>
          <a:bodyPr/>
          <a:lstStyle/>
          <a:p>
            <a:pPr>
              <a:defRPr/>
            </a:pPr>
            <a:fld id="{9B12309C-7F4C-4508-BD48-5E15F6A17988}" type="slidenum">
              <a:rPr lang="en-US" smtClean="0"/>
              <a:pPr>
                <a:defRPr/>
              </a:pPr>
              <a:t>20</a:t>
            </a:fld>
            <a:endParaRPr lang="en-US"/>
          </a:p>
        </p:txBody>
      </p:sp>
    </p:spTree>
    <p:extLst>
      <p:ext uri="{BB962C8B-B14F-4D97-AF65-F5344CB8AC3E}">
        <p14:creationId xmlns:p14="http://schemas.microsoft.com/office/powerpoint/2010/main" val="40864592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a:t>A Mongo Database is a collection of related data, just as in an RDBMS • A Mongo Collection is a container for documents. It can be thought of as RDBMS table-like</a:t>
            </a:r>
          </a:p>
          <a:p>
            <a:r>
              <a:rPr lang="en-GB" dirty="0"/>
              <a:t>• A Mongo Document is rather like a RDBS Row • A Mongo Field is rather like a RDBS Column • A Mongo embedded document is rather like a RDBMS Join • A Mongo Primary key is the same as a RDBMS Primary Key • A Mongo Secondary index is the same as a RDBMS Secondary Index</a:t>
            </a:r>
          </a:p>
          <a:p>
            <a:endParaRPr lang="en-GB" dirty="0"/>
          </a:p>
        </p:txBody>
      </p:sp>
      <p:sp>
        <p:nvSpPr>
          <p:cNvPr id="4" name="Slide Number Placeholder 3"/>
          <p:cNvSpPr>
            <a:spLocks noGrp="1"/>
          </p:cNvSpPr>
          <p:nvPr>
            <p:ph type="sldNum" sz="quarter" idx="5"/>
          </p:nvPr>
        </p:nvSpPr>
        <p:spPr/>
        <p:txBody>
          <a:bodyPr/>
          <a:lstStyle/>
          <a:p>
            <a:pPr>
              <a:defRPr/>
            </a:pPr>
            <a:fld id="{9B12309C-7F4C-4508-BD48-5E15F6A17988}" type="slidenum">
              <a:rPr lang="en-US" smtClean="0"/>
              <a:pPr>
                <a:defRPr/>
              </a:pPr>
              <a:t>22</a:t>
            </a:fld>
            <a:endParaRPr lang="en-US"/>
          </a:p>
        </p:txBody>
      </p:sp>
    </p:spTree>
    <p:extLst>
      <p:ext uri="{BB962C8B-B14F-4D97-AF65-F5344CB8AC3E}">
        <p14:creationId xmlns:p14="http://schemas.microsoft.com/office/powerpoint/2010/main" val="20549459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a:t>As we are working in a JavaScript environment we can create variables in memory which we pass to Mongo as parameters when we want to create documents. In the screenshot (Fig. 5.17) you will see we have:</a:t>
            </a:r>
          </a:p>
          <a:p>
            <a:r>
              <a:rPr lang="en-GB" dirty="0"/>
              <a:t>1. Created a database called Airlines 2. Created a </a:t>
            </a:r>
            <a:r>
              <a:rPr lang="en-GB" dirty="0" err="1"/>
              <a:t>Javascript</a:t>
            </a:r>
            <a:r>
              <a:rPr lang="en-GB" dirty="0"/>
              <a:t> variable called Airline12 to store information about Loganair.</a:t>
            </a:r>
          </a:p>
          <a:p>
            <a:r>
              <a:rPr lang="en-GB" dirty="0"/>
              <a:t>3. Checked the feedback screen to make sure the variable is correct 4. Used the insert() method of </a:t>
            </a:r>
            <a:r>
              <a:rPr lang="en-GB" dirty="0" err="1"/>
              <a:t>db</a:t>
            </a:r>
            <a:r>
              <a:rPr lang="en-GB" dirty="0"/>
              <a:t> to add the document to the collection 5. Checked that the data is saved by calling the find() method with no parameters to list all the collection contents</a:t>
            </a:r>
          </a:p>
          <a:p>
            <a:r>
              <a:rPr lang="en-GB" dirty="0"/>
              <a:t>Note the lack of positive feedback from the system after the insert. And the fact</a:t>
            </a:r>
          </a:p>
          <a:p>
            <a:r>
              <a:rPr lang="en-GB" dirty="0"/>
              <a:t>that MongoDB has created its own </a:t>
            </a:r>
            <a:r>
              <a:rPr lang="en-GB" dirty="0" err="1"/>
              <a:t>ObjectID</a:t>
            </a:r>
            <a:r>
              <a:rPr lang="en-GB" dirty="0"/>
              <a:t> to uniquely identify the document.</a:t>
            </a:r>
          </a:p>
        </p:txBody>
      </p:sp>
      <p:sp>
        <p:nvSpPr>
          <p:cNvPr id="4" name="Slide Number Placeholder 3"/>
          <p:cNvSpPr>
            <a:spLocks noGrp="1"/>
          </p:cNvSpPr>
          <p:nvPr>
            <p:ph type="sldNum" sz="quarter" idx="5"/>
          </p:nvPr>
        </p:nvSpPr>
        <p:spPr/>
        <p:txBody>
          <a:bodyPr/>
          <a:lstStyle/>
          <a:p>
            <a:pPr>
              <a:defRPr/>
            </a:pPr>
            <a:fld id="{9B12309C-7F4C-4508-BD48-5E15F6A17988}" type="slidenum">
              <a:rPr lang="en-US" smtClean="0"/>
              <a:pPr>
                <a:defRPr/>
              </a:pPr>
              <a:t>23</a:t>
            </a:fld>
            <a:endParaRPr lang="en-US"/>
          </a:p>
        </p:txBody>
      </p:sp>
    </p:spTree>
    <p:extLst>
      <p:ext uri="{BB962C8B-B14F-4D97-AF65-F5344CB8AC3E}">
        <p14:creationId xmlns:p14="http://schemas.microsoft.com/office/powerpoint/2010/main" val="31379286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ro-RO" dirty="0" err="1"/>
              <a:t>Scalabilitate</a:t>
            </a:r>
            <a:r>
              <a:rPr lang="ro-RO" dirty="0"/>
              <a:t> verticala: utilizarea mai multor procesoare pentru a executa diverse procese ce </a:t>
            </a:r>
            <a:r>
              <a:rPr lang="ro-RO" dirty="0" err="1"/>
              <a:t>utilizeaza</a:t>
            </a:r>
            <a:r>
              <a:rPr lang="ro-RO" dirty="0"/>
              <a:t> </a:t>
            </a:r>
            <a:r>
              <a:rPr lang="ro-RO" dirty="0" err="1"/>
              <a:t>aceeasi</a:t>
            </a:r>
            <a:r>
              <a:rPr lang="ro-RO" dirty="0"/>
              <a:t> memorie interna cat si memorie externa</a:t>
            </a:r>
          </a:p>
          <a:p>
            <a:endParaRPr lang="ro-RO" dirty="0"/>
          </a:p>
          <a:p>
            <a:r>
              <a:rPr lang="ro-RO" dirty="0" err="1"/>
              <a:t>Scalabilitate</a:t>
            </a:r>
            <a:r>
              <a:rPr lang="ro-RO" dirty="0"/>
              <a:t> orizontala: abilitatea de a distribui </a:t>
            </a:r>
            <a:r>
              <a:rPr lang="ro-RO" dirty="0" err="1"/>
              <a:t>atat</a:t>
            </a:r>
            <a:r>
              <a:rPr lang="ro-RO" dirty="0"/>
              <a:t> datele cat si </a:t>
            </a:r>
            <a:r>
              <a:rPr lang="ro-RO" dirty="0" err="1"/>
              <a:t>executia</a:t>
            </a:r>
            <a:r>
              <a:rPr lang="ro-RO" dirty="0"/>
              <a:t> de </a:t>
            </a:r>
            <a:r>
              <a:rPr lang="ro-RO" dirty="0" err="1"/>
              <a:t>operatii</a:t>
            </a:r>
            <a:r>
              <a:rPr lang="ro-RO" dirty="0"/>
              <a:t> simple pe mai multe servere </a:t>
            </a:r>
            <a:r>
              <a:rPr lang="ro-RO" dirty="0" err="1"/>
              <a:t>fara</a:t>
            </a:r>
            <a:r>
              <a:rPr lang="ro-RO" dirty="0"/>
              <a:t> a avea memorie interna si disc extern partajat intre servere</a:t>
            </a:r>
            <a:endParaRPr lang="en-US" dirty="0"/>
          </a:p>
          <a:p>
            <a:endParaRPr lang="en-US" dirty="0"/>
          </a:p>
          <a:p>
            <a:r>
              <a:rPr lang="en-GB" dirty="0"/>
              <a:t>When examining the context in which database professionals work these days,</a:t>
            </a:r>
          </a:p>
          <a:p>
            <a:r>
              <a:rPr lang="en-GB" dirty="0"/>
              <a:t>we can perhaps get a better understanding </a:t>
            </a:r>
            <a:r>
              <a:rPr lang="en-GB" dirty="0" err="1"/>
              <a:t>ofwhy</a:t>
            </a:r>
            <a:r>
              <a:rPr lang="en-GB" dirty="0"/>
              <a:t> the new tools might excel; in short, the task often now before them is to quickly find relevant data from terabytes of unstructured web content which may be stored across many widely dispersed nodes. Relational databases, with their large processing overhead in terms of maintaining the ACID attributes of the data they store, and their reliance on potentially processor hungry joins, are not the right tool for these needs</a:t>
            </a:r>
          </a:p>
          <a:p>
            <a:endParaRPr lang="en-GB" dirty="0"/>
          </a:p>
        </p:txBody>
      </p:sp>
      <p:sp>
        <p:nvSpPr>
          <p:cNvPr id="4" name="Slide Number Placeholder 3"/>
          <p:cNvSpPr>
            <a:spLocks noGrp="1"/>
          </p:cNvSpPr>
          <p:nvPr>
            <p:ph type="sldNum" sz="quarter" idx="5"/>
          </p:nvPr>
        </p:nvSpPr>
        <p:spPr/>
        <p:txBody>
          <a:bodyPr/>
          <a:lstStyle/>
          <a:p>
            <a:pPr>
              <a:defRPr/>
            </a:pPr>
            <a:fld id="{9B12309C-7F4C-4508-BD48-5E15F6A17988}" type="slidenum">
              <a:rPr lang="en-US" smtClean="0"/>
              <a:pPr>
                <a:defRPr/>
              </a:pPr>
              <a:t>4</a:t>
            </a:fld>
            <a:endParaRPr lang="en-US"/>
          </a:p>
        </p:txBody>
      </p:sp>
    </p:spTree>
    <p:extLst>
      <p:ext uri="{BB962C8B-B14F-4D97-AF65-F5344CB8AC3E}">
        <p14:creationId xmlns:p14="http://schemas.microsoft.com/office/powerpoint/2010/main" val="338515630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a:defRPr/>
            </a:pPr>
            <a:fld id="{9B12309C-7F4C-4508-BD48-5E15F6A17988}" type="slidenum">
              <a:rPr lang="en-US" smtClean="0"/>
              <a:pPr>
                <a:defRPr/>
              </a:pPr>
              <a:t>24</a:t>
            </a:fld>
            <a:endParaRPr lang="en-US"/>
          </a:p>
        </p:txBody>
      </p:sp>
    </p:spTree>
    <p:extLst>
      <p:ext uri="{BB962C8B-B14F-4D97-AF65-F5344CB8AC3E}">
        <p14:creationId xmlns:p14="http://schemas.microsoft.com/office/powerpoint/2010/main" val="17720943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a:defRPr/>
            </a:pPr>
            <a:fld id="{9B12309C-7F4C-4508-BD48-5E15F6A17988}" type="slidenum">
              <a:rPr lang="en-US" smtClean="0"/>
              <a:pPr>
                <a:defRPr/>
              </a:pPr>
              <a:t>25</a:t>
            </a:fld>
            <a:endParaRPr lang="en-US"/>
          </a:p>
        </p:txBody>
      </p:sp>
    </p:spTree>
    <p:extLst>
      <p:ext uri="{BB962C8B-B14F-4D97-AF65-F5344CB8AC3E}">
        <p14:creationId xmlns:p14="http://schemas.microsoft.com/office/powerpoint/2010/main" val="266817340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a:defRPr/>
            </a:pPr>
            <a:fld id="{9B12309C-7F4C-4508-BD48-5E15F6A17988}" type="slidenum">
              <a:rPr lang="en-US" smtClean="0"/>
              <a:pPr>
                <a:defRPr/>
              </a:pPr>
              <a:t>26</a:t>
            </a:fld>
            <a:endParaRPr lang="en-US"/>
          </a:p>
        </p:txBody>
      </p:sp>
    </p:spTree>
    <p:extLst>
      <p:ext uri="{BB962C8B-B14F-4D97-AF65-F5344CB8AC3E}">
        <p14:creationId xmlns:p14="http://schemas.microsoft.com/office/powerpoint/2010/main" val="128129754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a:t>We can perform some aggregation on the data we now have in the database using</a:t>
            </a:r>
          </a:p>
          <a:p>
            <a:r>
              <a:rPr lang="en-GB" dirty="0"/>
              <a:t>some of the methods provided. The first thing we might like to do is count the number of documents we have</a:t>
            </a:r>
          </a:p>
          <a:p>
            <a:r>
              <a:rPr lang="en-GB" dirty="0"/>
              <a:t>stored, which we call the count() method to do:</a:t>
            </a:r>
            <a:endParaRPr lang="ro-RO" dirty="0"/>
          </a:p>
          <a:p>
            <a:endParaRPr lang="ro-RO" dirty="0"/>
          </a:p>
          <a:p>
            <a:endParaRPr lang="ro-RO" dirty="0"/>
          </a:p>
          <a:p>
            <a:r>
              <a:rPr lang="en-GB" dirty="0"/>
              <a:t>Then we might want to count particular items. For example, how many of the</a:t>
            </a:r>
          </a:p>
          <a:p>
            <a:r>
              <a:rPr lang="en-GB" dirty="0"/>
              <a:t>Airlines in the list fly more than 1000k Kms?</a:t>
            </a:r>
            <a:endParaRPr lang="ro-RO" dirty="0"/>
          </a:p>
          <a:p>
            <a:endParaRPr lang="ro-RO" dirty="0"/>
          </a:p>
          <a:p>
            <a:r>
              <a:rPr lang="en-GB" dirty="0"/>
              <a:t>So we pass a parameter to the count method which Mongo has to evaluate. Note</a:t>
            </a:r>
          </a:p>
          <a:p>
            <a:r>
              <a:rPr lang="en-GB" dirty="0"/>
              <a:t>the syntax, with the use of “{}” pairs to separate out the distinct elements of the expression. $</a:t>
            </a:r>
            <a:r>
              <a:rPr lang="en-GB" dirty="0" err="1"/>
              <a:t>gt</a:t>
            </a:r>
            <a:r>
              <a:rPr lang="en-GB" dirty="0"/>
              <a:t> means greater than. We saw earlier </a:t>
            </a:r>
            <a:r>
              <a:rPr lang="en-GB" dirty="0" err="1"/>
              <a:t>that.find</a:t>
            </a:r>
            <a:r>
              <a:rPr lang="en-GB" dirty="0"/>
              <a:t>() can be used to find specific values. These searches can</a:t>
            </a:r>
          </a:p>
          <a:p>
            <a:r>
              <a:rPr lang="en-GB" dirty="0"/>
              <a:t>be ANDed, again with the use of “{}”. Have a look at the example below and see if you can work out what will be returned. Note the use of “[]” with the $and to pass an array of several expressions.</a:t>
            </a:r>
          </a:p>
        </p:txBody>
      </p:sp>
      <p:sp>
        <p:nvSpPr>
          <p:cNvPr id="4" name="Slide Number Placeholder 3"/>
          <p:cNvSpPr>
            <a:spLocks noGrp="1"/>
          </p:cNvSpPr>
          <p:nvPr>
            <p:ph type="sldNum" sz="quarter" idx="5"/>
          </p:nvPr>
        </p:nvSpPr>
        <p:spPr/>
        <p:txBody>
          <a:bodyPr/>
          <a:lstStyle/>
          <a:p>
            <a:pPr>
              <a:defRPr/>
            </a:pPr>
            <a:fld id="{9B12309C-7F4C-4508-BD48-5E15F6A17988}" type="slidenum">
              <a:rPr lang="en-US" smtClean="0"/>
              <a:pPr>
                <a:defRPr/>
              </a:pPr>
              <a:t>27</a:t>
            </a:fld>
            <a:endParaRPr lang="en-US"/>
          </a:p>
        </p:txBody>
      </p:sp>
    </p:spTree>
    <p:extLst>
      <p:ext uri="{BB962C8B-B14F-4D97-AF65-F5344CB8AC3E}">
        <p14:creationId xmlns:p14="http://schemas.microsoft.com/office/powerpoint/2010/main" val="154972644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err="1"/>
              <a:t>db.Flights.find</a:t>
            </a:r>
            <a:r>
              <a:rPr lang="en-GB" dirty="0"/>
              <a:t>({ $and: [ { Km: {$</a:t>
            </a:r>
            <a:r>
              <a:rPr lang="en-GB" dirty="0" err="1"/>
              <a:t>gt</a:t>
            </a:r>
            <a:r>
              <a:rPr lang="en-GB" dirty="0"/>
              <a:t>: 2000} }, { </a:t>
            </a:r>
            <a:r>
              <a:rPr lang="en-GB" dirty="0" err="1"/>
              <a:t>NoPass</a:t>
            </a:r>
            <a:r>
              <a:rPr lang="en-GB" dirty="0"/>
              <a:t>: {$gt:140000} } ] } )</a:t>
            </a:r>
            <a:endParaRPr lang="ro-RO" dirty="0"/>
          </a:p>
          <a:p>
            <a:r>
              <a:rPr lang="en-GB" dirty="0"/>
              <a:t> There is also an $or operator that works in a similar way. Will the following</a:t>
            </a:r>
          </a:p>
          <a:p>
            <a:r>
              <a:rPr lang="en-GB" dirty="0"/>
              <a:t>generate more or less rows?</a:t>
            </a:r>
            <a:endParaRPr lang="ro-RO" dirty="0"/>
          </a:p>
          <a:p>
            <a:endParaRPr lang="ro-RO" dirty="0"/>
          </a:p>
          <a:p>
            <a:r>
              <a:rPr lang="en-GB" dirty="0"/>
              <a:t> </a:t>
            </a:r>
            <a:r>
              <a:rPr lang="en-GB" dirty="0" err="1"/>
              <a:t>db.Flights.find</a:t>
            </a:r>
            <a:r>
              <a:rPr lang="en-GB" dirty="0"/>
              <a:t>({ $or: [ { Km: {$</a:t>
            </a:r>
            <a:r>
              <a:rPr lang="en-GB" dirty="0" err="1"/>
              <a:t>gt</a:t>
            </a:r>
            <a:r>
              <a:rPr lang="en-GB" dirty="0"/>
              <a:t>: 2000} }, { </a:t>
            </a:r>
            <a:r>
              <a:rPr lang="en-GB" dirty="0" err="1"/>
              <a:t>NoPass</a:t>
            </a:r>
            <a:r>
              <a:rPr lang="en-GB" dirty="0"/>
              <a:t>: {$gt:140000} } ] } )</a:t>
            </a:r>
            <a:endParaRPr lang="ro-RO" dirty="0"/>
          </a:p>
          <a:p>
            <a:endParaRPr lang="ro-RO" dirty="0"/>
          </a:p>
          <a:p>
            <a:r>
              <a:rPr lang="en-GB" dirty="0"/>
              <a:t> Looking for values from a list is also possible, using the $in operator. In this</a:t>
            </a:r>
          </a:p>
          <a:p>
            <a:r>
              <a:rPr lang="en-GB" dirty="0"/>
              <a:t>example we look for two values of Km. </a:t>
            </a:r>
            <a:r>
              <a:rPr lang="en-GB" dirty="0" err="1"/>
              <a:t>db.Flights.find</a:t>
            </a:r>
            <a:r>
              <a:rPr lang="en-GB" dirty="0"/>
              <a:t>( { Km: { $in: [ 300, 496 ] } } ) If you want your output sorted you can use the $sort operator. It needs a sort type</a:t>
            </a:r>
          </a:p>
          <a:p>
            <a:r>
              <a:rPr lang="en-GB" dirty="0"/>
              <a:t>to be passed of either −1 (descending) or 1 (ascending). </a:t>
            </a:r>
            <a:r>
              <a:rPr lang="en-GB" dirty="0" err="1"/>
              <a:t>db.Flights.find</a:t>
            </a:r>
            <a:r>
              <a:rPr lang="en-GB" dirty="0"/>
              <a:t>().sort({Km: -1}) A little confusingly you would need to use this sort to discover the Min and Max</a:t>
            </a:r>
          </a:p>
          <a:p>
            <a:r>
              <a:rPr lang="en-GB" dirty="0"/>
              <a:t>values in a field since Mongo uses Min and Max in a very different way elsewhere. Here we answer the question Which Airline flew the most Kms?</a:t>
            </a:r>
          </a:p>
          <a:p>
            <a:r>
              <a:rPr lang="en-GB" dirty="0" err="1"/>
              <a:t>db.Flights.find</a:t>
            </a:r>
            <a:r>
              <a:rPr lang="en-GB" dirty="0"/>
              <a:t>().sort({Km: -1}).limit(1) So we sort descending but limit printed output to one row, answering the question</a:t>
            </a:r>
          </a:p>
          <a:p>
            <a:r>
              <a:rPr lang="en-GB" dirty="0"/>
              <a:t>in doing so.</a:t>
            </a:r>
          </a:p>
        </p:txBody>
      </p:sp>
      <p:sp>
        <p:nvSpPr>
          <p:cNvPr id="4" name="Slide Number Placeholder 3"/>
          <p:cNvSpPr>
            <a:spLocks noGrp="1"/>
          </p:cNvSpPr>
          <p:nvPr>
            <p:ph type="sldNum" sz="quarter" idx="5"/>
          </p:nvPr>
        </p:nvSpPr>
        <p:spPr/>
        <p:txBody>
          <a:bodyPr/>
          <a:lstStyle/>
          <a:p>
            <a:pPr>
              <a:defRPr/>
            </a:pPr>
            <a:fld id="{9B12309C-7F4C-4508-BD48-5E15F6A17988}" type="slidenum">
              <a:rPr lang="en-US" smtClean="0"/>
              <a:pPr>
                <a:defRPr/>
              </a:pPr>
              <a:t>28</a:t>
            </a:fld>
            <a:endParaRPr lang="en-US"/>
          </a:p>
        </p:txBody>
      </p:sp>
    </p:spTree>
    <p:extLst>
      <p:ext uri="{BB962C8B-B14F-4D97-AF65-F5344CB8AC3E}">
        <p14:creationId xmlns:p14="http://schemas.microsoft.com/office/powerpoint/2010/main" val="22996696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a:t>Lets assume we decide we will query the collection often using the Km in our</a:t>
            </a:r>
          </a:p>
          <a:p>
            <a:r>
              <a:rPr lang="en-GB" dirty="0"/>
              <a:t>queries. To have secondary index on that field we would issue this command (the 1 indicating Ascending)</a:t>
            </a:r>
          </a:p>
          <a:p>
            <a:r>
              <a:rPr lang="en-GB" dirty="0" err="1"/>
              <a:t>db.Flights.ensureIndex</a:t>
            </a:r>
            <a:r>
              <a:rPr lang="en-GB" dirty="0"/>
              <a:t>( { Km: 1 } ) Queries such as our earlier one to count documents where Km is above a level</a:t>
            </a:r>
          </a:p>
          <a:p>
            <a:r>
              <a:rPr lang="en-GB" dirty="0"/>
              <a:t>would automatically use this index. You can also force the optimiser to use the index, as with the example below where we hint to use the index that has been created on the Km field. Note how the data output is sorted in Km order when you use the index.</a:t>
            </a:r>
          </a:p>
          <a:p>
            <a:r>
              <a:rPr lang="en-GB" dirty="0" err="1"/>
              <a:t>db.Flights.find</a:t>
            </a:r>
            <a:r>
              <a:rPr lang="en-GB" dirty="0"/>
              <a:t>().hint( { Km: 1 } ) You can review the indexes available with the </a:t>
            </a:r>
            <a:r>
              <a:rPr lang="en-GB" dirty="0" err="1"/>
              <a:t>getIndexes</a:t>
            </a:r>
            <a:r>
              <a:rPr lang="en-GB" dirty="0"/>
              <a:t> method on the collection: </a:t>
            </a:r>
            <a:r>
              <a:rPr lang="en-GB" dirty="0" err="1"/>
              <a:t>db.Flights.getIndexes</a:t>
            </a:r>
            <a:r>
              <a:rPr lang="en-GB" dirty="0"/>
              <a:t>()</a:t>
            </a:r>
          </a:p>
        </p:txBody>
      </p:sp>
      <p:sp>
        <p:nvSpPr>
          <p:cNvPr id="4" name="Slide Number Placeholder 3"/>
          <p:cNvSpPr>
            <a:spLocks noGrp="1"/>
          </p:cNvSpPr>
          <p:nvPr>
            <p:ph type="sldNum" sz="quarter" idx="5"/>
          </p:nvPr>
        </p:nvSpPr>
        <p:spPr/>
        <p:txBody>
          <a:bodyPr/>
          <a:lstStyle/>
          <a:p>
            <a:pPr>
              <a:defRPr/>
            </a:pPr>
            <a:fld id="{9B12309C-7F4C-4508-BD48-5E15F6A17988}" type="slidenum">
              <a:rPr lang="en-US" smtClean="0"/>
              <a:pPr>
                <a:defRPr/>
              </a:pPr>
              <a:t>29</a:t>
            </a:fld>
            <a:endParaRPr lang="en-US"/>
          </a:p>
        </p:txBody>
      </p:sp>
    </p:spTree>
    <p:extLst>
      <p:ext uri="{BB962C8B-B14F-4D97-AF65-F5344CB8AC3E}">
        <p14:creationId xmlns:p14="http://schemas.microsoft.com/office/powerpoint/2010/main" val="246310110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a:t>Assuming we made a mistake with the entry in the Animals field, we could locate</a:t>
            </a:r>
          </a:p>
          <a:p>
            <a:r>
              <a:rPr lang="en-GB" dirty="0"/>
              <a:t>the document using the unique identifier, or as a result of a query, and then pass the change as a parameter. Below, we find the first document for which the Km = 11, and then change the value in the Animals field “Elephants and Badgers”:</a:t>
            </a:r>
          </a:p>
          <a:p>
            <a:r>
              <a:rPr lang="en-GB" dirty="0" err="1"/>
              <a:t>db.Flights.update</a:t>
            </a:r>
            <a:r>
              <a:rPr lang="en-GB" dirty="0"/>
              <a:t>( { Km: 11 }, { $set: { Animals: “Elephants and Badgers” }})</a:t>
            </a:r>
          </a:p>
          <a:p>
            <a:r>
              <a:rPr lang="en-GB" dirty="0"/>
              <a:t>If we wanted to change the name of fields we could do this by replacing $set with</a:t>
            </a:r>
          </a:p>
          <a:p>
            <a:r>
              <a:rPr lang="en-GB" dirty="0"/>
              <a:t>$rename, as below; </a:t>
            </a:r>
            <a:r>
              <a:rPr lang="en-GB" dirty="0" err="1"/>
              <a:t>db.Flights.update</a:t>
            </a:r>
            <a:r>
              <a:rPr lang="en-GB" dirty="0"/>
              <a:t>( { Km: 112 }, { $rename: { Animals: “Creatures” }}) Finally, we may want to add a field, with a value in it: </a:t>
            </a:r>
            <a:r>
              <a:rPr lang="en-GB" dirty="0" err="1"/>
              <a:t>db.Flights.update</a:t>
            </a:r>
            <a:r>
              <a:rPr lang="en-GB" dirty="0"/>
              <a:t> ( { Km: 112 },{ $set: { Rivers: “Don and Ouse” }}) In this case, because there is no field called “Rivers”, Mongo creates the field and</a:t>
            </a:r>
          </a:p>
          <a:p>
            <a:r>
              <a:rPr lang="en-GB" dirty="0"/>
              <a:t>then adds the value “Don and Ouse”.</a:t>
            </a:r>
          </a:p>
        </p:txBody>
      </p:sp>
      <p:sp>
        <p:nvSpPr>
          <p:cNvPr id="4" name="Slide Number Placeholder 3"/>
          <p:cNvSpPr>
            <a:spLocks noGrp="1"/>
          </p:cNvSpPr>
          <p:nvPr>
            <p:ph type="sldNum" sz="quarter" idx="5"/>
          </p:nvPr>
        </p:nvSpPr>
        <p:spPr/>
        <p:txBody>
          <a:bodyPr/>
          <a:lstStyle/>
          <a:p>
            <a:pPr>
              <a:defRPr/>
            </a:pPr>
            <a:fld id="{9B12309C-7F4C-4508-BD48-5E15F6A17988}" type="slidenum">
              <a:rPr lang="en-US" smtClean="0"/>
              <a:pPr>
                <a:defRPr/>
              </a:pPr>
              <a:t>30</a:t>
            </a:fld>
            <a:endParaRPr lang="en-US"/>
          </a:p>
        </p:txBody>
      </p:sp>
    </p:spTree>
    <p:extLst>
      <p:ext uri="{BB962C8B-B14F-4D97-AF65-F5344CB8AC3E}">
        <p14:creationId xmlns:p14="http://schemas.microsoft.com/office/powerpoint/2010/main" val="128666194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Data Scientist: The Sexiest Job of the 21st Century</a:t>
            </a:r>
          </a:p>
        </p:txBody>
      </p:sp>
      <p:sp>
        <p:nvSpPr>
          <p:cNvPr id="4" name="Slide Number Placeholder 3"/>
          <p:cNvSpPr>
            <a:spLocks noGrp="1"/>
          </p:cNvSpPr>
          <p:nvPr>
            <p:ph type="sldNum" sz="quarter" idx="5"/>
          </p:nvPr>
        </p:nvSpPr>
        <p:spPr/>
        <p:txBody>
          <a:bodyPr/>
          <a:lstStyle/>
          <a:p>
            <a:pPr>
              <a:defRPr/>
            </a:pPr>
            <a:fld id="{9B12309C-7F4C-4508-BD48-5E15F6A17988}" type="slidenum">
              <a:rPr lang="en-US" smtClean="0"/>
              <a:pPr>
                <a:defRPr/>
              </a:pPr>
              <a:t>35</a:t>
            </a:fld>
            <a:endParaRPr lang="en-US"/>
          </a:p>
        </p:txBody>
      </p:sp>
    </p:spTree>
    <p:extLst>
      <p:ext uri="{BB962C8B-B14F-4D97-AF65-F5344CB8AC3E}">
        <p14:creationId xmlns:p14="http://schemas.microsoft.com/office/powerpoint/2010/main" val="129401105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Map Reduce </a:t>
            </a:r>
          </a:p>
          <a:p>
            <a:r>
              <a:rPr lang="en-GB" dirty="0"/>
              <a:t>looking through all the data and extracting a key identifier and a value, and then storing that in a list.</a:t>
            </a:r>
          </a:p>
          <a:p>
            <a:r>
              <a:rPr lang="en-GB" dirty="0"/>
              <a:t>• Then using grouping, reducing the data thus listed such that you can get information like group totals, averages, minimums and the like.</a:t>
            </a:r>
          </a:p>
        </p:txBody>
      </p:sp>
      <p:sp>
        <p:nvSpPr>
          <p:cNvPr id="4" name="Slide Number Placeholder 3"/>
          <p:cNvSpPr>
            <a:spLocks noGrp="1"/>
          </p:cNvSpPr>
          <p:nvPr>
            <p:ph type="sldNum" sz="quarter" idx="5"/>
          </p:nvPr>
        </p:nvSpPr>
        <p:spPr/>
        <p:txBody>
          <a:bodyPr/>
          <a:lstStyle/>
          <a:p>
            <a:pPr>
              <a:defRPr/>
            </a:pPr>
            <a:fld id="{9B12309C-7F4C-4508-BD48-5E15F6A17988}" type="slidenum">
              <a:rPr lang="en-US" smtClean="0"/>
              <a:pPr>
                <a:defRPr/>
              </a:pPr>
              <a:t>36</a:t>
            </a:fld>
            <a:endParaRPr lang="en-US"/>
          </a:p>
        </p:txBody>
      </p:sp>
    </p:spTree>
    <p:extLst>
      <p:ext uri="{BB962C8B-B14F-4D97-AF65-F5344CB8AC3E}">
        <p14:creationId xmlns:p14="http://schemas.microsoft.com/office/powerpoint/2010/main" val="41809843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a:defRPr/>
            </a:pPr>
            <a:fld id="{9B12309C-7F4C-4508-BD48-5E15F6A17988}" type="slidenum">
              <a:rPr lang="en-US" smtClean="0"/>
              <a:pPr>
                <a:defRPr/>
              </a:pPr>
              <a:t>5</a:t>
            </a:fld>
            <a:endParaRPr lang="en-US"/>
          </a:p>
        </p:txBody>
      </p:sp>
    </p:spTree>
    <p:extLst>
      <p:ext uri="{BB962C8B-B14F-4D97-AF65-F5344CB8AC3E}">
        <p14:creationId xmlns:p14="http://schemas.microsoft.com/office/powerpoint/2010/main" val="12414070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Prin </a:t>
            </a:r>
            <a:r>
              <a:rPr lang="en-US" dirty="0" err="1"/>
              <a:t>exemple</a:t>
            </a:r>
            <a:endParaRPr lang="en-GB" dirty="0"/>
          </a:p>
        </p:txBody>
      </p:sp>
      <p:sp>
        <p:nvSpPr>
          <p:cNvPr id="4" name="Slide Number Placeholder 3"/>
          <p:cNvSpPr>
            <a:spLocks noGrp="1"/>
          </p:cNvSpPr>
          <p:nvPr>
            <p:ph type="sldNum" sz="quarter" idx="5"/>
          </p:nvPr>
        </p:nvSpPr>
        <p:spPr/>
        <p:txBody>
          <a:bodyPr/>
          <a:lstStyle/>
          <a:p>
            <a:pPr>
              <a:defRPr/>
            </a:pPr>
            <a:fld id="{9B12309C-7F4C-4508-BD48-5E15F6A17988}" type="slidenum">
              <a:rPr lang="en-US" smtClean="0"/>
              <a:pPr>
                <a:defRPr/>
              </a:pPr>
              <a:t>6</a:t>
            </a:fld>
            <a:endParaRPr lang="en-US"/>
          </a:p>
        </p:txBody>
      </p:sp>
    </p:spTree>
    <p:extLst>
      <p:ext uri="{BB962C8B-B14F-4D97-AF65-F5344CB8AC3E}">
        <p14:creationId xmlns:p14="http://schemas.microsoft.com/office/powerpoint/2010/main" val="5103414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a:t>The consistent as used in the ACID test means that the data that is stored in the database has all rules or constraints applied to it. In other words, the data complies with all the business rules designed into the database. The consistent as used in the CAP theorem means that all the data accessible by clients, across all nodes, is the same. As we will see below, this is not always the case in NoSQL databases. Often these databases do not have schemas and whatever data validation rules there are have to be implemented at the client end.</a:t>
            </a:r>
          </a:p>
          <a:p>
            <a:endParaRPr lang="ro-RO" dirty="0"/>
          </a:p>
          <a:p>
            <a:r>
              <a:rPr lang="en-GB" dirty="0"/>
              <a:t>The other two terms in CAP Theorem are more straight-forward: </a:t>
            </a:r>
            <a:endParaRPr lang="ro-RO" dirty="0"/>
          </a:p>
          <a:p>
            <a:endParaRPr lang="ro-RO" dirty="0"/>
          </a:p>
          <a:p>
            <a:r>
              <a:rPr lang="en-GB" dirty="0"/>
              <a:t>Availability refers to the ability of the database to serve data to clients. In general, the more redundant nodes a database has, the more available it will be since anyone trying to gather data from a node which is “down” can get the data from other nodes. The downside is that performance can suffer. </a:t>
            </a:r>
            <a:endParaRPr lang="ro-RO" dirty="0"/>
          </a:p>
          <a:p>
            <a:endParaRPr lang="ro-RO" dirty="0"/>
          </a:p>
          <a:p>
            <a:r>
              <a:rPr lang="en-GB" dirty="0"/>
              <a:t>Partition Tolerance refers to the ability of the database to find alternate routes through the network to get at data from various nodes should there be breaks in communications. As Gilbert and Lynch (2002) suggest tolerance means: No set of failures less than total network failure is allowed to cause the system to respond incorrectly.</a:t>
            </a:r>
            <a:endParaRPr lang="ro-RO" dirty="0"/>
          </a:p>
          <a:p>
            <a:endParaRPr lang="ro-RO" dirty="0"/>
          </a:p>
          <a:p>
            <a:endParaRPr lang="ro-RO" dirty="0"/>
          </a:p>
          <a:p>
            <a:endParaRPr lang="ro-RO" dirty="0"/>
          </a:p>
          <a:p>
            <a:r>
              <a:rPr lang="en-GB" dirty="0"/>
              <a:t>However, as we have seen, this sort of atomicity comes at a cost in terms of resource usage and performance. There may be circumstances where the transactional security needed by banks, or shops, is not needed. Take for example, an online Discussion Board application. Just to keep the example simple we look at a two node system. Julia goes on to the discussion board and asks a question, Question J. She is</a:t>
            </a:r>
          </a:p>
          <a:p>
            <a:r>
              <a:rPr lang="en-GB" dirty="0"/>
              <a:t>logged on through Network 1 (though of course she isn’t aware of that). Question J gets replicated to Network 2. Users K, L, M write answers to network 1 over the next few minutes. But only K and L get replicated since the connection between the two networks breaks at the time that M is writing a response. Now hundreds of other users of the Discussion Board log on, some through Network 1 and some through Network 2. Those using the latter will not see Answer M. But does it really matter? When you first think about this you might well say</a:t>
            </a:r>
          </a:p>
          <a:p>
            <a:r>
              <a:rPr lang="en-GB" dirty="0"/>
              <a:t>“</a:t>
            </a:r>
            <a:r>
              <a:rPr lang="en-GB" dirty="0" err="1"/>
              <a:t>ofcourse</a:t>
            </a:r>
            <a:r>
              <a:rPr lang="en-GB" dirty="0"/>
              <a:t> it matters!”. But just think about the users who logged on to Network 1 the second before M sent their answer. They were seeing exactly what users of Network 2 are seeing now. And it could well be that Answer K was the most helpful one, so they are not really any worse off because of it. If you are still not convinced, ask yourself another question—if you want to know</a:t>
            </a:r>
          </a:p>
          <a:p>
            <a:r>
              <a:rPr lang="en-GB" dirty="0"/>
              <a:t>every user will be guaranteed access to exactly the same data, are you willing to pay for the service? Naturally such a consistent database is achievable, but it may well mean that you need to purchase an ACID compliant RDBMS, as opposed to using an open source NoSQL solution. And even if that is your preferred solution, you will then need to be prepared to see a fall in performance since no-one will be able to see Answer M until the partition is removed. As we see in the next section there are various consistency approaches available, depending upon the application’s requirements. Many of the mechanisms used in a RDBMS to ensure there is only ever one valid value stored involve preventing users seeing data by locking rows whilst transactions are under way. For the locked-out user this seems like the database is performing poorly, or worse, is not functioning properly. That user might prefer to see stale data, rather than have to wait, potentially hours, for “actual” data. For the reader interested in proof, Brewer’s CAP theorem is proved in the Gilbert</a:t>
            </a:r>
          </a:p>
          <a:p>
            <a:r>
              <a:rPr lang="en-GB" dirty="0"/>
              <a:t>and Lynch (2002) paper; Brewer’s Conjecture and the Feasibility of Consistent, Available, Partition-Tolerant Web Services.</a:t>
            </a:r>
            <a:endParaRPr lang="ro-RO" dirty="0"/>
          </a:p>
          <a:p>
            <a:endParaRPr lang="en-GB" dirty="0"/>
          </a:p>
        </p:txBody>
      </p:sp>
      <p:sp>
        <p:nvSpPr>
          <p:cNvPr id="4" name="Slide Number Placeholder 3"/>
          <p:cNvSpPr>
            <a:spLocks noGrp="1"/>
          </p:cNvSpPr>
          <p:nvPr>
            <p:ph type="sldNum" sz="quarter" idx="5"/>
          </p:nvPr>
        </p:nvSpPr>
        <p:spPr/>
        <p:txBody>
          <a:bodyPr/>
          <a:lstStyle/>
          <a:p>
            <a:pPr>
              <a:defRPr/>
            </a:pPr>
            <a:fld id="{9B12309C-7F4C-4508-BD48-5E15F6A17988}" type="slidenum">
              <a:rPr lang="en-US" smtClean="0"/>
              <a:pPr>
                <a:defRPr/>
              </a:pPr>
              <a:t>7</a:t>
            </a:fld>
            <a:endParaRPr lang="en-US"/>
          </a:p>
        </p:txBody>
      </p:sp>
    </p:spTree>
    <p:extLst>
      <p:ext uri="{BB962C8B-B14F-4D97-AF65-F5344CB8AC3E}">
        <p14:creationId xmlns:p14="http://schemas.microsoft.com/office/powerpoint/2010/main" val="34725107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a:t>we move from a world of certainty in terms of data consistency, to a world where all we are promised is that all copies of the data will, at some point, be the same</a:t>
            </a:r>
            <a:endParaRPr lang="ro-RO" dirty="0"/>
          </a:p>
          <a:p>
            <a:endParaRPr lang="ro-RO" dirty="0"/>
          </a:p>
          <a:p>
            <a:r>
              <a:rPr lang="ro-RO" dirty="0" err="1"/>
              <a:t>All</a:t>
            </a:r>
            <a:r>
              <a:rPr lang="ro-RO" dirty="0"/>
              <a:t> </a:t>
            </a:r>
            <a:r>
              <a:rPr lang="ro-RO" dirty="0" err="1"/>
              <a:t>NoSQL</a:t>
            </a:r>
            <a:r>
              <a:rPr lang="ro-RO" dirty="0"/>
              <a:t> </a:t>
            </a:r>
            <a:r>
              <a:rPr lang="ro-RO" dirty="0" err="1"/>
              <a:t>Databases</a:t>
            </a:r>
            <a:r>
              <a:rPr lang="ro-RO" dirty="0"/>
              <a:t> </a:t>
            </a:r>
            <a:r>
              <a:rPr lang="en-GB" dirty="0"/>
              <a:t>have different approaches to data storage because they aim to meet different needs, but they share the notion that traditional RDBMS rules and practices are not necessarily always the most appropriate.</a:t>
            </a:r>
            <a:endParaRPr lang="ro-RO" dirty="0"/>
          </a:p>
          <a:p>
            <a:endParaRPr lang="ro-RO" dirty="0"/>
          </a:p>
          <a:p>
            <a:r>
              <a:rPr lang="en-GB" b="1" dirty="0"/>
              <a:t>Read Repair</a:t>
            </a:r>
            <a:r>
              <a:rPr lang="en-GB" dirty="0"/>
              <a:t>: When a read operation happens and discovers that some data on a node is stale (that is, it has an earlier time-stamp than that on the other nodes), the outdated data is refreshed.</a:t>
            </a:r>
          </a:p>
          <a:p>
            <a:r>
              <a:rPr lang="en-GB" b="1" dirty="0"/>
              <a:t>Delayed Repair</a:t>
            </a:r>
            <a:r>
              <a:rPr lang="en-GB" dirty="0"/>
              <a:t>: The application will return the value it finds, even though it may be stale, but marks it as needing updating. The timing of that update is in the hands of the controlling, or master database. This is known as weak consistency. It is a performance oriented approach.</a:t>
            </a:r>
            <a:endParaRPr lang="ro-RO" dirty="0"/>
          </a:p>
          <a:p>
            <a:endParaRPr lang="ro-RO" dirty="0"/>
          </a:p>
          <a:p>
            <a:endParaRPr lang="en-GB" dirty="0"/>
          </a:p>
        </p:txBody>
      </p:sp>
      <p:sp>
        <p:nvSpPr>
          <p:cNvPr id="4" name="Slide Number Placeholder 3"/>
          <p:cNvSpPr>
            <a:spLocks noGrp="1"/>
          </p:cNvSpPr>
          <p:nvPr>
            <p:ph type="sldNum" sz="quarter" idx="5"/>
          </p:nvPr>
        </p:nvSpPr>
        <p:spPr/>
        <p:txBody>
          <a:bodyPr/>
          <a:lstStyle/>
          <a:p>
            <a:pPr>
              <a:defRPr/>
            </a:pPr>
            <a:fld id="{9B12309C-7F4C-4508-BD48-5E15F6A17988}" type="slidenum">
              <a:rPr lang="en-US" smtClean="0"/>
              <a:pPr>
                <a:defRPr/>
              </a:pPr>
              <a:t>8</a:t>
            </a:fld>
            <a:endParaRPr lang="en-US"/>
          </a:p>
        </p:txBody>
      </p:sp>
    </p:spTree>
    <p:extLst>
      <p:ext uri="{BB962C8B-B14F-4D97-AF65-F5344CB8AC3E}">
        <p14:creationId xmlns:p14="http://schemas.microsoft.com/office/powerpoint/2010/main" val="25561885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a:t>There are many relational databases which have optimisation techniques that</a:t>
            </a:r>
          </a:p>
          <a:p>
            <a:r>
              <a:rPr lang="en-GB" dirty="0"/>
              <a:t>make this problem seem trivial. And yet, the question remains; if we are retrieving data from columns more frequently than looking at several attributes from a row of data, why don’t we store the data in columns instead of rows? And that is exactly what the column-based approach provides us. The data items</a:t>
            </a:r>
          </a:p>
          <a:p>
            <a:r>
              <a:rPr lang="en-GB" dirty="0"/>
              <a:t>for each attribute are stored one after another. The read process is thus made very simple and there are only start-</a:t>
            </a:r>
            <a:r>
              <a:rPr lang="en-GB" dirty="0" err="1"/>
              <a:t>toread</a:t>
            </a:r>
            <a:r>
              <a:rPr lang="en-GB" dirty="0"/>
              <a:t> and end-reading pointers to worry about and no jumping around to different disk segments to jump over unwanted data </a:t>
            </a:r>
          </a:p>
        </p:txBody>
      </p:sp>
      <p:sp>
        <p:nvSpPr>
          <p:cNvPr id="4" name="Slide Number Placeholder 3"/>
          <p:cNvSpPr>
            <a:spLocks noGrp="1"/>
          </p:cNvSpPr>
          <p:nvPr>
            <p:ph type="sldNum" sz="quarter" idx="5"/>
          </p:nvPr>
        </p:nvSpPr>
        <p:spPr/>
        <p:txBody>
          <a:bodyPr/>
          <a:lstStyle/>
          <a:p>
            <a:pPr>
              <a:defRPr/>
            </a:pPr>
            <a:fld id="{9B12309C-7F4C-4508-BD48-5E15F6A17988}" type="slidenum">
              <a:rPr lang="en-US" smtClean="0"/>
              <a:pPr>
                <a:defRPr/>
              </a:pPr>
              <a:t>9</a:t>
            </a:fld>
            <a:endParaRPr lang="en-US"/>
          </a:p>
        </p:txBody>
      </p:sp>
    </p:spTree>
    <p:extLst>
      <p:ext uri="{BB962C8B-B14F-4D97-AF65-F5344CB8AC3E}">
        <p14:creationId xmlns:p14="http://schemas.microsoft.com/office/powerpoint/2010/main" val="24493140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a:t>A Column Family is roughly equivalent to a table in a RDBMS. Each such Family is stored in a separate physical file which is sorted into key order. To help reduce disk reads, and therefore improving performance, columns which are regularly accessed together should be kept together, within the same column family. A Column is the smallest unit of storage in Cassandra. A standard column is composed of a unique name (key),value and a timestamp. The key identifies a row in a Column Family. The timestamp is used to ensure distributed conflict resolution. It is usually defined as the difference between the current time and 00:00:00 UTC on 1 January 1970, also known as Unix epoch. The level of granularity is usually in milliseconds, or microseconds. The timestamp is provided by the client. This can be a problem in cases where the data is volatile and the accuracy of the client timestamp is uncertain. An external time server service can be a solution to this, but it does have performance implications. A </a:t>
            </a:r>
            <a:r>
              <a:rPr lang="en-GB" dirty="0" err="1"/>
              <a:t>SuperColumn</a:t>
            </a:r>
            <a:r>
              <a:rPr lang="en-GB" dirty="0"/>
              <a:t> is a list of columns. Although we have to remember that Cassandra is schema-less, you can think of this as a pot into which to put a variety of columns, rather like a view in a RDBMS. It is a mechanism for containing multiple columns with common look-up values. Again, thinking in relational terms, you might have a transaction with several attributes (Price, date, salesperson, for example). You could have a </a:t>
            </a:r>
            <a:r>
              <a:rPr lang="en-GB" dirty="0" err="1"/>
              <a:t>SuperColumn</a:t>
            </a:r>
            <a:r>
              <a:rPr lang="en-GB" dirty="0"/>
              <a:t> called </a:t>
            </a:r>
            <a:r>
              <a:rPr lang="en-GB" dirty="0" err="1"/>
              <a:t>TransationID</a:t>
            </a:r>
            <a:r>
              <a:rPr lang="en-GB" dirty="0"/>
              <a:t> which contains those attributes, each stored as columns.</a:t>
            </a:r>
          </a:p>
        </p:txBody>
      </p:sp>
      <p:sp>
        <p:nvSpPr>
          <p:cNvPr id="4" name="Slide Number Placeholder 3"/>
          <p:cNvSpPr>
            <a:spLocks noGrp="1"/>
          </p:cNvSpPr>
          <p:nvPr>
            <p:ph type="sldNum" sz="quarter" idx="5"/>
          </p:nvPr>
        </p:nvSpPr>
        <p:spPr/>
        <p:txBody>
          <a:bodyPr/>
          <a:lstStyle/>
          <a:p>
            <a:pPr>
              <a:defRPr/>
            </a:pPr>
            <a:fld id="{9B12309C-7F4C-4508-BD48-5E15F6A17988}" type="slidenum">
              <a:rPr lang="en-US" smtClean="0"/>
              <a:pPr>
                <a:defRPr/>
              </a:pPr>
              <a:t>11</a:t>
            </a:fld>
            <a:endParaRPr lang="en-US"/>
          </a:p>
        </p:txBody>
      </p:sp>
    </p:spTree>
    <p:extLst>
      <p:ext uri="{BB962C8B-B14F-4D97-AF65-F5344CB8AC3E}">
        <p14:creationId xmlns:p14="http://schemas.microsoft.com/office/powerpoint/2010/main" val="25993515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a:t>A Column Family is roughly equivalent to a table in a RDBMS. Each such Family is stored in a separate physical file which is sorted into key order. To help reduce disk reads, and therefore improving performance, columns which are regularly accessed together should be kept together, within the same column family. A Column is the smallest unit of storage in Cassandra. A standard column is composed of a unique name (key),value and a timestamp. The key identifies a row in a Column Family. The timestamp is used to ensure distributed conflict resolution. It is usually defined as the difference between the current time and 00:00:00 UTC on 1 January 1970, also known as Unix epoch. The level of granularity is usually in milliseconds, or microseconds. The timestamp is provided by the client. This can be a problem in cases where the data is volatile and the accuracy of the client timestamp is uncertain. An external time server service can be a solution to this, but it does have performance implications. A </a:t>
            </a:r>
            <a:r>
              <a:rPr lang="en-GB" dirty="0" err="1"/>
              <a:t>SuperColumn</a:t>
            </a:r>
            <a:r>
              <a:rPr lang="en-GB" dirty="0"/>
              <a:t> is a list of columns. Although we have to remember that Cassandra is schema-less, you can think of this as a pot into which to put a variety of columns, rather like a view in a RDBMS. It is a mechanism for containing multiple columns with common look-up values. Again, thinking in relational terms, you might have a transaction with several attributes (Price, date, salesperson, for example). You could have a </a:t>
            </a:r>
            <a:r>
              <a:rPr lang="en-GB" dirty="0" err="1"/>
              <a:t>SuperColumn</a:t>
            </a:r>
            <a:r>
              <a:rPr lang="en-GB" dirty="0"/>
              <a:t> called </a:t>
            </a:r>
            <a:r>
              <a:rPr lang="en-GB" dirty="0" err="1"/>
              <a:t>TransationID</a:t>
            </a:r>
            <a:r>
              <a:rPr lang="en-GB" dirty="0"/>
              <a:t> which contains those attributes, each stored as columns.</a:t>
            </a:r>
          </a:p>
        </p:txBody>
      </p:sp>
      <p:sp>
        <p:nvSpPr>
          <p:cNvPr id="4" name="Slide Number Placeholder 3"/>
          <p:cNvSpPr>
            <a:spLocks noGrp="1"/>
          </p:cNvSpPr>
          <p:nvPr>
            <p:ph type="sldNum" sz="quarter" idx="5"/>
          </p:nvPr>
        </p:nvSpPr>
        <p:spPr/>
        <p:txBody>
          <a:bodyPr/>
          <a:lstStyle/>
          <a:p>
            <a:pPr>
              <a:defRPr/>
            </a:pPr>
            <a:fld id="{9B12309C-7F4C-4508-BD48-5E15F6A17988}" type="slidenum">
              <a:rPr lang="en-US" smtClean="0"/>
              <a:pPr>
                <a:defRPr/>
              </a:pPr>
              <a:t>12</a:t>
            </a:fld>
            <a:endParaRPr lang="en-US"/>
          </a:p>
        </p:txBody>
      </p:sp>
    </p:spTree>
    <p:extLst>
      <p:ext uri="{BB962C8B-B14F-4D97-AF65-F5344CB8AC3E}">
        <p14:creationId xmlns:p14="http://schemas.microsoft.com/office/powerpoint/2010/main" val="17245459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4339" name="Rectangle 67"/>
          <p:cNvSpPr>
            <a:spLocks noGrp="1" noChangeArrowheads="1"/>
          </p:cNvSpPr>
          <p:nvPr>
            <p:ph type="subTitle" sz="quarter" idx="1"/>
          </p:nvPr>
        </p:nvSpPr>
        <p:spPr>
          <a:xfrm>
            <a:off x="5181601" y="2743201"/>
            <a:ext cx="5916084" cy="3114675"/>
          </a:xfrm>
        </p:spPr>
        <p:txBody>
          <a:bodyPr/>
          <a:lstStyle>
            <a:lvl1pPr marL="0" indent="0">
              <a:buFont typeface="Wingdings" pitchFamily="2" charset="2"/>
              <a:buNone/>
              <a:defRPr/>
            </a:lvl1pPr>
          </a:lstStyle>
          <a:p>
            <a:r>
              <a:rPr lang="en-US"/>
              <a:t>Click to edit Master subtitle style</a:t>
            </a:r>
          </a:p>
        </p:txBody>
      </p:sp>
    </p:spTree>
    <p:extLst>
      <p:ext uri="{BB962C8B-B14F-4D97-AF65-F5344CB8AC3E}">
        <p14:creationId xmlns:p14="http://schemas.microsoft.com/office/powerpoint/2010/main" val="39412486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42132E-CB88-473F-82DC-F946C72CD38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D0D2A2D0-8410-45FC-B89A-884E311D428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9BF3AF36-4D92-4303-A9BC-3B350767D04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E6D23A3-D3DE-4AC8-8AED-15F38B4429FE}"/>
              </a:ext>
            </a:extLst>
          </p:cNvPr>
          <p:cNvSpPr>
            <a:spLocks noGrp="1"/>
          </p:cNvSpPr>
          <p:nvPr>
            <p:ph type="dt" sz="half" idx="10"/>
          </p:nvPr>
        </p:nvSpPr>
        <p:spPr/>
        <p:txBody>
          <a:bodyPr/>
          <a:lstStyle/>
          <a:p>
            <a:fld id="{B5ABF56A-1CFE-4786-B7AC-70B02FDA6E56}" type="datetimeFigureOut">
              <a:rPr lang="en-GB" smtClean="0"/>
              <a:t>14/11/2023</a:t>
            </a:fld>
            <a:endParaRPr lang="en-GB"/>
          </a:p>
        </p:txBody>
      </p:sp>
      <p:sp>
        <p:nvSpPr>
          <p:cNvPr id="6" name="Footer Placeholder 5">
            <a:extLst>
              <a:ext uri="{FF2B5EF4-FFF2-40B4-BE49-F238E27FC236}">
                <a16:creationId xmlns:a16="http://schemas.microsoft.com/office/drawing/2014/main" id="{D5106685-E202-476D-81F8-B42CDD17B801}"/>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FD4D594A-9180-4A59-A5E1-4883A44D3E52}"/>
              </a:ext>
            </a:extLst>
          </p:cNvPr>
          <p:cNvSpPr>
            <a:spLocks noGrp="1"/>
          </p:cNvSpPr>
          <p:nvPr>
            <p:ph type="sldNum" sz="quarter" idx="12"/>
          </p:nvPr>
        </p:nvSpPr>
        <p:spPr/>
        <p:txBody>
          <a:bodyPr/>
          <a:lstStyle/>
          <a:p>
            <a:fld id="{7A301D35-145A-4EED-B262-B048E8B8A254}" type="slidenum">
              <a:rPr lang="en-GB" smtClean="0"/>
              <a:t>‹#›</a:t>
            </a:fld>
            <a:endParaRPr lang="en-GB"/>
          </a:p>
        </p:txBody>
      </p:sp>
    </p:spTree>
    <p:extLst>
      <p:ext uri="{BB962C8B-B14F-4D97-AF65-F5344CB8AC3E}">
        <p14:creationId xmlns:p14="http://schemas.microsoft.com/office/powerpoint/2010/main" val="40029877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95C2CA-3139-4BF4-B00F-4704A18C8B35}"/>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ABC27C25-3D92-4861-BAAB-A23F20B0533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3EC1FA5-B35C-47B7-B47C-EEF7FFDF0A84}"/>
              </a:ext>
            </a:extLst>
          </p:cNvPr>
          <p:cNvSpPr>
            <a:spLocks noGrp="1"/>
          </p:cNvSpPr>
          <p:nvPr>
            <p:ph type="dt" sz="half" idx="10"/>
          </p:nvPr>
        </p:nvSpPr>
        <p:spPr/>
        <p:txBody>
          <a:bodyPr/>
          <a:lstStyle/>
          <a:p>
            <a:fld id="{B5ABF56A-1CFE-4786-B7AC-70B02FDA6E56}" type="datetimeFigureOut">
              <a:rPr lang="en-GB" smtClean="0"/>
              <a:t>14/11/2023</a:t>
            </a:fld>
            <a:endParaRPr lang="en-GB"/>
          </a:p>
        </p:txBody>
      </p:sp>
      <p:sp>
        <p:nvSpPr>
          <p:cNvPr id="5" name="Footer Placeholder 4">
            <a:extLst>
              <a:ext uri="{FF2B5EF4-FFF2-40B4-BE49-F238E27FC236}">
                <a16:creationId xmlns:a16="http://schemas.microsoft.com/office/drawing/2014/main" id="{C71178D4-686C-4635-A7A9-2600B23884B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6E3AF52-C6DC-492E-B7BF-17728DEFF0FE}"/>
              </a:ext>
            </a:extLst>
          </p:cNvPr>
          <p:cNvSpPr>
            <a:spLocks noGrp="1"/>
          </p:cNvSpPr>
          <p:nvPr>
            <p:ph type="sldNum" sz="quarter" idx="12"/>
          </p:nvPr>
        </p:nvSpPr>
        <p:spPr/>
        <p:txBody>
          <a:bodyPr/>
          <a:lstStyle/>
          <a:p>
            <a:fld id="{7A301D35-145A-4EED-B262-B048E8B8A254}" type="slidenum">
              <a:rPr lang="en-GB" smtClean="0"/>
              <a:t>‹#›</a:t>
            </a:fld>
            <a:endParaRPr lang="en-GB"/>
          </a:p>
        </p:txBody>
      </p:sp>
    </p:spTree>
    <p:extLst>
      <p:ext uri="{BB962C8B-B14F-4D97-AF65-F5344CB8AC3E}">
        <p14:creationId xmlns:p14="http://schemas.microsoft.com/office/powerpoint/2010/main" val="93493082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5A9F65B-A2E4-4ECC-BB76-78E28020601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472F8270-6DDC-4EE0-A24A-5F06C7AB2FB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30358FE3-2E99-4192-8611-E18D0F8C4B0A}"/>
              </a:ext>
            </a:extLst>
          </p:cNvPr>
          <p:cNvSpPr>
            <a:spLocks noGrp="1"/>
          </p:cNvSpPr>
          <p:nvPr>
            <p:ph type="dt" sz="half" idx="10"/>
          </p:nvPr>
        </p:nvSpPr>
        <p:spPr/>
        <p:txBody>
          <a:bodyPr/>
          <a:lstStyle/>
          <a:p>
            <a:fld id="{B5ABF56A-1CFE-4786-B7AC-70B02FDA6E56}" type="datetimeFigureOut">
              <a:rPr lang="en-GB" smtClean="0"/>
              <a:t>14/11/2023</a:t>
            </a:fld>
            <a:endParaRPr lang="en-GB"/>
          </a:p>
        </p:txBody>
      </p:sp>
      <p:sp>
        <p:nvSpPr>
          <p:cNvPr id="5" name="Footer Placeholder 4">
            <a:extLst>
              <a:ext uri="{FF2B5EF4-FFF2-40B4-BE49-F238E27FC236}">
                <a16:creationId xmlns:a16="http://schemas.microsoft.com/office/drawing/2014/main" id="{DB5F283A-DD9A-44F2-AD3E-5A778CC058D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2CB6EBD-9BB9-4C2B-82C5-94CD1D0B6C20}"/>
              </a:ext>
            </a:extLst>
          </p:cNvPr>
          <p:cNvSpPr>
            <a:spLocks noGrp="1"/>
          </p:cNvSpPr>
          <p:nvPr>
            <p:ph type="sldNum" sz="quarter" idx="12"/>
          </p:nvPr>
        </p:nvSpPr>
        <p:spPr/>
        <p:txBody>
          <a:bodyPr/>
          <a:lstStyle/>
          <a:p>
            <a:fld id="{7A301D35-145A-4EED-B262-B048E8B8A254}" type="slidenum">
              <a:rPr lang="en-GB" smtClean="0"/>
              <a:t>‹#›</a:t>
            </a:fld>
            <a:endParaRPr lang="en-GB"/>
          </a:p>
        </p:txBody>
      </p:sp>
    </p:spTree>
    <p:extLst>
      <p:ext uri="{BB962C8B-B14F-4D97-AF65-F5344CB8AC3E}">
        <p14:creationId xmlns:p14="http://schemas.microsoft.com/office/powerpoint/2010/main" val="39100342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36E11-8833-4D20-A6AC-028168ED5D2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70E32C17-70C2-4B42-8362-5BC277B8EF5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E7805031-880F-4428-A3CC-887024375A7E}"/>
              </a:ext>
            </a:extLst>
          </p:cNvPr>
          <p:cNvSpPr>
            <a:spLocks noGrp="1"/>
          </p:cNvSpPr>
          <p:nvPr>
            <p:ph type="dt" sz="half" idx="10"/>
          </p:nvPr>
        </p:nvSpPr>
        <p:spPr/>
        <p:txBody>
          <a:bodyPr/>
          <a:lstStyle/>
          <a:p>
            <a:fld id="{B5ABF56A-1CFE-4786-B7AC-70B02FDA6E56}" type="datetimeFigureOut">
              <a:rPr lang="en-GB" smtClean="0"/>
              <a:t>14/11/2023</a:t>
            </a:fld>
            <a:endParaRPr lang="en-GB"/>
          </a:p>
        </p:txBody>
      </p:sp>
      <p:sp>
        <p:nvSpPr>
          <p:cNvPr id="5" name="Footer Placeholder 4">
            <a:extLst>
              <a:ext uri="{FF2B5EF4-FFF2-40B4-BE49-F238E27FC236}">
                <a16:creationId xmlns:a16="http://schemas.microsoft.com/office/drawing/2014/main" id="{85339E7E-064B-4F99-BAB3-C1A40EE5BE5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88B9459-80B0-4F40-9FE1-8BA302FA6656}"/>
              </a:ext>
            </a:extLst>
          </p:cNvPr>
          <p:cNvSpPr>
            <a:spLocks noGrp="1"/>
          </p:cNvSpPr>
          <p:nvPr>
            <p:ph type="sldNum" sz="quarter" idx="12"/>
          </p:nvPr>
        </p:nvSpPr>
        <p:spPr/>
        <p:txBody>
          <a:bodyPr/>
          <a:lstStyle/>
          <a:p>
            <a:fld id="{7A301D35-145A-4EED-B262-B048E8B8A254}" type="slidenum">
              <a:rPr lang="en-GB" smtClean="0"/>
              <a:t>‹#›</a:t>
            </a:fld>
            <a:endParaRPr lang="en-GB"/>
          </a:p>
        </p:txBody>
      </p:sp>
    </p:spTree>
    <p:extLst>
      <p:ext uri="{BB962C8B-B14F-4D97-AF65-F5344CB8AC3E}">
        <p14:creationId xmlns:p14="http://schemas.microsoft.com/office/powerpoint/2010/main" val="10663342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65EDE7-DCF4-4A3B-BA78-4E1B3BD9B902}"/>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511BFA03-7025-48D7-BCD2-A738749265E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46CF087-1995-4961-8301-64C7784D3066}"/>
              </a:ext>
            </a:extLst>
          </p:cNvPr>
          <p:cNvSpPr>
            <a:spLocks noGrp="1"/>
          </p:cNvSpPr>
          <p:nvPr>
            <p:ph type="dt" sz="half" idx="10"/>
          </p:nvPr>
        </p:nvSpPr>
        <p:spPr/>
        <p:txBody>
          <a:bodyPr/>
          <a:lstStyle/>
          <a:p>
            <a:fld id="{B5ABF56A-1CFE-4786-B7AC-70B02FDA6E56}" type="datetimeFigureOut">
              <a:rPr lang="en-GB" smtClean="0"/>
              <a:t>14/11/2023</a:t>
            </a:fld>
            <a:endParaRPr lang="en-GB"/>
          </a:p>
        </p:txBody>
      </p:sp>
      <p:sp>
        <p:nvSpPr>
          <p:cNvPr id="5" name="Footer Placeholder 4">
            <a:extLst>
              <a:ext uri="{FF2B5EF4-FFF2-40B4-BE49-F238E27FC236}">
                <a16:creationId xmlns:a16="http://schemas.microsoft.com/office/drawing/2014/main" id="{830CB9A4-53A6-443E-BDFF-5B5E9238020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48F7DBD-95B4-4524-8694-5130FBC78549}"/>
              </a:ext>
            </a:extLst>
          </p:cNvPr>
          <p:cNvSpPr>
            <a:spLocks noGrp="1"/>
          </p:cNvSpPr>
          <p:nvPr>
            <p:ph type="sldNum" sz="quarter" idx="12"/>
          </p:nvPr>
        </p:nvSpPr>
        <p:spPr/>
        <p:txBody>
          <a:bodyPr/>
          <a:lstStyle/>
          <a:p>
            <a:fld id="{7A301D35-145A-4EED-B262-B048E8B8A254}" type="slidenum">
              <a:rPr lang="en-GB" smtClean="0"/>
              <a:t>‹#›</a:t>
            </a:fld>
            <a:endParaRPr lang="en-GB"/>
          </a:p>
        </p:txBody>
      </p:sp>
    </p:spTree>
    <p:extLst>
      <p:ext uri="{BB962C8B-B14F-4D97-AF65-F5344CB8AC3E}">
        <p14:creationId xmlns:p14="http://schemas.microsoft.com/office/powerpoint/2010/main" val="12966900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FECCFE-3906-49E3-B7E6-1846BCF55E4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E51986BA-DDC1-4FC0-8669-BF3CA20EEDE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8422125-9073-4318-9270-33A5F136C945}"/>
              </a:ext>
            </a:extLst>
          </p:cNvPr>
          <p:cNvSpPr>
            <a:spLocks noGrp="1"/>
          </p:cNvSpPr>
          <p:nvPr>
            <p:ph type="dt" sz="half" idx="10"/>
          </p:nvPr>
        </p:nvSpPr>
        <p:spPr/>
        <p:txBody>
          <a:bodyPr/>
          <a:lstStyle/>
          <a:p>
            <a:fld id="{B5ABF56A-1CFE-4786-B7AC-70B02FDA6E56}" type="datetimeFigureOut">
              <a:rPr lang="en-GB" smtClean="0"/>
              <a:t>14/11/2023</a:t>
            </a:fld>
            <a:endParaRPr lang="en-GB"/>
          </a:p>
        </p:txBody>
      </p:sp>
      <p:sp>
        <p:nvSpPr>
          <p:cNvPr id="5" name="Footer Placeholder 4">
            <a:extLst>
              <a:ext uri="{FF2B5EF4-FFF2-40B4-BE49-F238E27FC236}">
                <a16:creationId xmlns:a16="http://schemas.microsoft.com/office/drawing/2014/main" id="{650DDB12-B6FF-4AE6-9541-6F67585E7FB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7DE596AE-0D87-4FA0-9820-EBB3D5C68996}"/>
              </a:ext>
            </a:extLst>
          </p:cNvPr>
          <p:cNvSpPr>
            <a:spLocks noGrp="1"/>
          </p:cNvSpPr>
          <p:nvPr>
            <p:ph type="sldNum" sz="quarter" idx="12"/>
          </p:nvPr>
        </p:nvSpPr>
        <p:spPr/>
        <p:txBody>
          <a:bodyPr/>
          <a:lstStyle/>
          <a:p>
            <a:fld id="{7A301D35-145A-4EED-B262-B048E8B8A254}" type="slidenum">
              <a:rPr lang="en-GB" smtClean="0"/>
              <a:t>‹#›</a:t>
            </a:fld>
            <a:endParaRPr lang="en-GB"/>
          </a:p>
        </p:txBody>
      </p:sp>
    </p:spTree>
    <p:extLst>
      <p:ext uri="{BB962C8B-B14F-4D97-AF65-F5344CB8AC3E}">
        <p14:creationId xmlns:p14="http://schemas.microsoft.com/office/powerpoint/2010/main" val="26833043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7DECE2-FF57-4DD8-95AE-8AD38F781B08}"/>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F500CFB6-8C93-4276-A4DE-A8A25F387B3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DDB69046-8A73-4249-AC69-3015F3A0E02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425AC89D-FFBD-46F1-939C-C1FAAC2C6D98}"/>
              </a:ext>
            </a:extLst>
          </p:cNvPr>
          <p:cNvSpPr>
            <a:spLocks noGrp="1"/>
          </p:cNvSpPr>
          <p:nvPr>
            <p:ph type="dt" sz="half" idx="10"/>
          </p:nvPr>
        </p:nvSpPr>
        <p:spPr/>
        <p:txBody>
          <a:bodyPr/>
          <a:lstStyle/>
          <a:p>
            <a:fld id="{B5ABF56A-1CFE-4786-B7AC-70B02FDA6E56}" type="datetimeFigureOut">
              <a:rPr lang="en-GB" smtClean="0"/>
              <a:t>14/11/2023</a:t>
            </a:fld>
            <a:endParaRPr lang="en-GB"/>
          </a:p>
        </p:txBody>
      </p:sp>
      <p:sp>
        <p:nvSpPr>
          <p:cNvPr id="6" name="Footer Placeholder 5">
            <a:extLst>
              <a:ext uri="{FF2B5EF4-FFF2-40B4-BE49-F238E27FC236}">
                <a16:creationId xmlns:a16="http://schemas.microsoft.com/office/drawing/2014/main" id="{2B7CC363-5E54-4826-A9FB-227503E337D9}"/>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939BF2BF-FE2F-4EDA-B15D-B73886C7FED7}"/>
              </a:ext>
            </a:extLst>
          </p:cNvPr>
          <p:cNvSpPr>
            <a:spLocks noGrp="1"/>
          </p:cNvSpPr>
          <p:nvPr>
            <p:ph type="sldNum" sz="quarter" idx="12"/>
          </p:nvPr>
        </p:nvSpPr>
        <p:spPr/>
        <p:txBody>
          <a:bodyPr/>
          <a:lstStyle/>
          <a:p>
            <a:fld id="{7A301D35-145A-4EED-B262-B048E8B8A254}" type="slidenum">
              <a:rPr lang="en-GB" smtClean="0"/>
              <a:t>‹#›</a:t>
            </a:fld>
            <a:endParaRPr lang="en-GB"/>
          </a:p>
        </p:txBody>
      </p:sp>
    </p:spTree>
    <p:extLst>
      <p:ext uri="{BB962C8B-B14F-4D97-AF65-F5344CB8AC3E}">
        <p14:creationId xmlns:p14="http://schemas.microsoft.com/office/powerpoint/2010/main" val="28844496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16098A-164A-45B4-8F0B-CA28A555D698}"/>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C86521CD-261C-4EA3-96D9-D52A9DCEBB4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029D499-7A2B-444B-B055-ACF441D1C84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349E9E5A-95A3-4DE5-B193-7D9DEFBAF3E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3FB3C6B-1DE6-43D0-9F4D-3D64C4263CF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E1CF8348-6AC6-42B7-B289-D5EEBB20F542}"/>
              </a:ext>
            </a:extLst>
          </p:cNvPr>
          <p:cNvSpPr>
            <a:spLocks noGrp="1"/>
          </p:cNvSpPr>
          <p:nvPr>
            <p:ph type="dt" sz="half" idx="10"/>
          </p:nvPr>
        </p:nvSpPr>
        <p:spPr/>
        <p:txBody>
          <a:bodyPr/>
          <a:lstStyle/>
          <a:p>
            <a:fld id="{B5ABF56A-1CFE-4786-B7AC-70B02FDA6E56}" type="datetimeFigureOut">
              <a:rPr lang="en-GB" smtClean="0"/>
              <a:t>14/11/2023</a:t>
            </a:fld>
            <a:endParaRPr lang="en-GB"/>
          </a:p>
        </p:txBody>
      </p:sp>
      <p:sp>
        <p:nvSpPr>
          <p:cNvPr id="8" name="Footer Placeholder 7">
            <a:extLst>
              <a:ext uri="{FF2B5EF4-FFF2-40B4-BE49-F238E27FC236}">
                <a16:creationId xmlns:a16="http://schemas.microsoft.com/office/drawing/2014/main" id="{A0D15690-510F-4916-B4F1-9B0973CA85FC}"/>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FFE66726-B856-45E9-B189-F9E67689EFCD}"/>
              </a:ext>
            </a:extLst>
          </p:cNvPr>
          <p:cNvSpPr>
            <a:spLocks noGrp="1"/>
          </p:cNvSpPr>
          <p:nvPr>
            <p:ph type="sldNum" sz="quarter" idx="12"/>
          </p:nvPr>
        </p:nvSpPr>
        <p:spPr/>
        <p:txBody>
          <a:bodyPr/>
          <a:lstStyle/>
          <a:p>
            <a:fld id="{7A301D35-145A-4EED-B262-B048E8B8A254}" type="slidenum">
              <a:rPr lang="en-GB" smtClean="0"/>
              <a:t>‹#›</a:t>
            </a:fld>
            <a:endParaRPr lang="en-GB"/>
          </a:p>
        </p:txBody>
      </p:sp>
    </p:spTree>
    <p:extLst>
      <p:ext uri="{BB962C8B-B14F-4D97-AF65-F5344CB8AC3E}">
        <p14:creationId xmlns:p14="http://schemas.microsoft.com/office/powerpoint/2010/main" val="24837164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6D3AF9-81B6-46AD-80FF-04416E5E480A}"/>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EC1A61AA-5BD7-47CC-9BC3-AE12FBD0DA24}"/>
              </a:ext>
            </a:extLst>
          </p:cNvPr>
          <p:cNvSpPr>
            <a:spLocks noGrp="1"/>
          </p:cNvSpPr>
          <p:nvPr>
            <p:ph type="dt" sz="half" idx="10"/>
          </p:nvPr>
        </p:nvSpPr>
        <p:spPr/>
        <p:txBody>
          <a:bodyPr/>
          <a:lstStyle/>
          <a:p>
            <a:fld id="{B5ABF56A-1CFE-4786-B7AC-70B02FDA6E56}" type="datetimeFigureOut">
              <a:rPr lang="en-GB" smtClean="0"/>
              <a:t>14/11/2023</a:t>
            </a:fld>
            <a:endParaRPr lang="en-GB"/>
          </a:p>
        </p:txBody>
      </p:sp>
      <p:sp>
        <p:nvSpPr>
          <p:cNvPr id="4" name="Footer Placeholder 3">
            <a:extLst>
              <a:ext uri="{FF2B5EF4-FFF2-40B4-BE49-F238E27FC236}">
                <a16:creationId xmlns:a16="http://schemas.microsoft.com/office/drawing/2014/main" id="{4B8306B4-3AF6-4146-ADBD-DE23D3A996E3}"/>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FF616024-76DB-4B9C-95BE-1373A214EF46}"/>
              </a:ext>
            </a:extLst>
          </p:cNvPr>
          <p:cNvSpPr>
            <a:spLocks noGrp="1"/>
          </p:cNvSpPr>
          <p:nvPr>
            <p:ph type="sldNum" sz="quarter" idx="12"/>
          </p:nvPr>
        </p:nvSpPr>
        <p:spPr/>
        <p:txBody>
          <a:bodyPr/>
          <a:lstStyle/>
          <a:p>
            <a:fld id="{7A301D35-145A-4EED-B262-B048E8B8A254}" type="slidenum">
              <a:rPr lang="en-GB" smtClean="0"/>
              <a:t>‹#›</a:t>
            </a:fld>
            <a:endParaRPr lang="en-GB"/>
          </a:p>
        </p:txBody>
      </p:sp>
    </p:spTree>
    <p:extLst>
      <p:ext uri="{BB962C8B-B14F-4D97-AF65-F5344CB8AC3E}">
        <p14:creationId xmlns:p14="http://schemas.microsoft.com/office/powerpoint/2010/main" val="16723481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41ADA66-207B-4081-952D-443295920CBE}"/>
              </a:ext>
            </a:extLst>
          </p:cNvPr>
          <p:cNvSpPr>
            <a:spLocks noGrp="1"/>
          </p:cNvSpPr>
          <p:nvPr>
            <p:ph type="dt" sz="half" idx="10"/>
          </p:nvPr>
        </p:nvSpPr>
        <p:spPr/>
        <p:txBody>
          <a:bodyPr/>
          <a:lstStyle/>
          <a:p>
            <a:fld id="{B5ABF56A-1CFE-4786-B7AC-70B02FDA6E56}" type="datetimeFigureOut">
              <a:rPr lang="en-GB" smtClean="0"/>
              <a:t>14/11/2023</a:t>
            </a:fld>
            <a:endParaRPr lang="en-GB"/>
          </a:p>
        </p:txBody>
      </p:sp>
      <p:sp>
        <p:nvSpPr>
          <p:cNvPr id="3" name="Footer Placeholder 2">
            <a:extLst>
              <a:ext uri="{FF2B5EF4-FFF2-40B4-BE49-F238E27FC236}">
                <a16:creationId xmlns:a16="http://schemas.microsoft.com/office/drawing/2014/main" id="{9C56D72E-7B7F-497B-874E-9B1DCF75CCA9}"/>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E13C4780-B36A-49E1-B5CD-5AE26E7569DF}"/>
              </a:ext>
            </a:extLst>
          </p:cNvPr>
          <p:cNvSpPr>
            <a:spLocks noGrp="1"/>
          </p:cNvSpPr>
          <p:nvPr>
            <p:ph type="sldNum" sz="quarter" idx="12"/>
          </p:nvPr>
        </p:nvSpPr>
        <p:spPr/>
        <p:txBody>
          <a:bodyPr/>
          <a:lstStyle/>
          <a:p>
            <a:fld id="{7A301D35-145A-4EED-B262-B048E8B8A254}" type="slidenum">
              <a:rPr lang="en-GB" smtClean="0"/>
              <a:t>‹#›</a:t>
            </a:fld>
            <a:endParaRPr lang="en-GB"/>
          </a:p>
        </p:txBody>
      </p:sp>
    </p:spTree>
    <p:extLst>
      <p:ext uri="{BB962C8B-B14F-4D97-AF65-F5344CB8AC3E}">
        <p14:creationId xmlns:p14="http://schemas.microsoft.com/office/powerpoint/2010/main" val="18247467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739A5B-F83B-42FA-B185-33D95365529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FB9E3BC6-8D9D-43CF-A054-9414EC41D06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95154035-081C-4FBE-AA94-758B664CDBD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DB5136C-48C9-4BE2-8343-E785DA24A7FC}"/>
              </a:ext>
            </a:extLst>
          </p:cNvPr>
          <p:cNvSpPr>
            <a:spLocks noGrp="1"/>
          </p:cNvSpPr>
          <p:nvPr>
            <p:ph type="dt" sz="half" idx="10"/>
          </p:nvPr>
        </p:nvSpPr>
        <p:spPr/>
        <p:txBody>
          <a:bodyPr/>
          <a:lstStyle/>
          <a:p>
            <a:fld id="{B5ABF56A-1CFE-4786-B7AC-70B02FDA6E56}" type="datetimeFigureOut">
              <a:rPr lang="en-GB" smtClean="0"/>
              <a:t>14/11/2023</a:t>
            </a:fld>
            <a:endParaRPr lang="en-GB"/>
          </a:p>
        </p:txBody>
      </p:sp>
      <p:sp>
        <p:nvSpPr>
          <p:cNvPr id="6" name="Footer Placeholder 5">
            <a:extLst>
              <a:ext uri="{FF2B5EF4-FFF2-40B4-BE49-F238E27FC236}">
                <a16:creationId xmlns:a16="http://schemas.microsoft.com/office/drawing/2014/main" id="{C49D04C1-889A-4BC2-821B-857DEA73B161}"/>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5060022C-7483-40DF-84E1-A3A14405E14B}"/>
              </a:ext>
            </a:extLst>
          </p:cNvPr>
          <p:cNvSpPr>
            <a:spLocks noGrp="1"/>
          </p:cNvSpPr>
          <p:nvPr>
            <p:ph type="sldNum" sz="quarter" idx="12"/>
          </p:nvPr>
        </p:nvSpPr>
        <p:spPr/>
        <p:txBody>
          <a:bodyPr/>
          <a:lstStyle/>
          <a:p>
            <a:fld id="{7A301D35-145A-4EED-B262-B048E8B8A254}" type="slidenum">
              <a:rPr lang="en-GB" smtClean="0"/>
              <a:t>‹#›</a:t>
            </a:fld>
            <a:endParaRPr lang="en-GB"/>
          </a:p>
        </p:txBody>
      </p:sp>
    </p:spTree>
    <p:extLst>
      <p:ext uri="{BB962C8B-B14F-4D97-AF65-F5344CB8AC3E}">
        <p14:creationId xmlns:p14="http://schemas.microsoft.com/office/powerpoint/2010/main" val="3686387287"/>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3" Type="http://schemas.openxmlformats.org/officeDocument/2006/relationships/slideLayout" Target="../slideLayouts/slideLayout4.xml"/><Relationship Id="rId7" Type="http://schemas.openxmlformats.org/officeDocument/2006/relationships/slideLayout" Target="../slideLayouts/slideLayout8.xml"/><Relationship Id="rId12" Type="http://schemas.openxmlformats.org/officeDocument/2006/relationships/theme" Target="../theme/theme2.xml"/><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slideLayout" Target="../slideLayouts/slideLayout12.xml"/><Relationship Id="rId5" Type="http://schemas.openxmlformats.org/officeDocument/2006/relationships/slideLayout" Target="../slideLayouts/slideLayout6.xml"/><Relationship Id="rId10" Type="http://schemas.openxmlformats.org/officeDocument/2006/relationships/slideLayout" Target="../slideLayouts/slideLayout11.xml"/><Relationship Id="rId4" Type="http://schemas.openxmlformats.org/officeDocument/2006/relationships/slideLayout" Target="../slideLayouts/slideLayout5.xml"/><Relationship Id="rId9"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7" name="Rectangle 65"/>
          <p:cNvSpPr>
            <a:spLocks noGrp="1" noChangeArrowheads="1"/>
          </p:cNvSpPr>
          <p:nvPr>
            <p:ph type="title"/>
          </p:nvPr>
        </p:nvSpPr>
        <p:spPr bwMode="auto">
          <a:xfrm>
            <a:off x="812801" y="381000"/>
            <a:ext cx="108839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spAutoFit/>
          </a:bodyPr>
          <a:lstStyle/>
          <a:p>
            <a:pPr lvl="0"/>
            <a:r>
              <a:rPr lang="en-US"/>
              <a:t>Click to edit Master title style</a:t>
            </a:r>
          </a:p>
        </p:txBody>
      </p:sp>
      <p:sp>
        <p:nvSpPr>
          <p:cNvPr id="1028" name="Rectangle 66"/>
          <p:cNvSpPr>
            <a:spLocks noGrp="1" noChangeArrowheads="1"/>
          </p:cNvSpPr>
          <p:nvPr>
            <p:ph type="body" idx="1"/>
          </p:nvPr>
        </p:nvSpPr>
        <p:spPr bwMode="auto">
          <a:xfrm>
            <a:off x="1217085" y="1905000"/>
            <a:ext cx="10814049" cy="419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 bg1="lt1" tx1="dk1" bg2="lt2" tx2="dk2" accent1="accent1" accent2="accent2" accent3="accent3" accent4="accent4" accent5="accent5" accent6="accent6" hlink="hlink" folHlink="folHlink"/>
  <p:sldLayoutIdLst>
    <p:sldLayoutId id="2147483686" r:id="rId1"/>
  </p:sldLayoutIdLst>
  <p:hf hdr="0" dt="0"/>
  <p:txStyles>
    <p:titleStyle>
      <a:lvl1pPr algn="l"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Book Antiqua" pitchFamily="18" charset="0"/>
        </a:defRPr>
      </a:lvl2pPr>
      <a:lvl3pPr algn="l" rtl="0" eaLnBrk="0" fontAlgn="base" hangingPunct="0">
        <a:spcBef>
          <a:spcPct val="0"/>
        </a:spcBef>
        <a:spcAft>
          <a:spcPct val="0"/>
        </a:spcAft>
        <a:defRPr sz="3600">
          <a:solidFill>
            <a:schemeClr val="tx2"/>
          </a:solidFill>
          <a:latin typeface="Book Antiqua" pitchFamily="18" charset="0"/>
        </a:defRPr>
      </a:lvl3pPr>
      <a:lvl4pPr algn="l" rtl="0" eaLnBrk="0" fontAlgn="base" hangingPunct="0">
        <a:spcBef>
          <a:spcPct val="0"/>
        </a:spcBef>
        <a:spcAft>
          <a:spcPct val="0"/>
        </a:spcAft>
        <a:defRPr sz="3600">
          <a:solidFill>
            <a:schemeClr val="tx2"/>
          </a:solidFill>
          <a:latin typeface="Book Antiqua" pitchFamily="18" charset="0"/>
        </a:defRPr>
      </a:lvl4pPr>
      <a:lvl5pPr algn="l" rtl="0" eaLnBrk="0" fontAlgn="base" hangingPunct="0">
        <a:spcBef>
          <a:spcPct val="0"/>
        </a:spcBef>
        <a:spcAft>
          <a:spcPct val="0"/>
        </a:spcAft>
        <a:defRPr sz="3600">
          <a:solidFill>
            <a:schemeClr val="tx2"/>
          </a:solidFill>
          <a:latin typeface="Book Antiqua" pitchFamily="18" charset="0"/>
        </a:defRPr>
      </a:lvl5pPr>
      <a:lvl6pPr marL="457200" algn="l" rtl="0" fontAlgn="base">
        <a:spcBef>
          <a:spcPct val="0"/>
        </a:spcBef>
        <a:spcAft>
          <a:spcPct val="0"/>
        </a:spcAft>
        <a:defRPr sz="3600">
          <a:solidFill>
            <a:schemeClr val="tx2"/>
          </a:solidFill>
          <a:latin typeface="Book Antiqua" pitchFamily="18" charset="0"/>
        </a:defRPr>
      </a:lvl6pPr>
      <a:lvl7pPr marL="914400" algn="l" rtl="0" fontAlgn="base">
        <a:spcBef>
          <a:spcPct val="0"/>
        </a:spcBef>
        <a:spcAft>
          <a:spcPct val="0"/>
        </a:spcAft>
        <a:defRPr sz="3600">
          <a:solidFill>
            <a:schemeClr val="tx2"/>
          </a:solidFill>
          <a:latin typeface="Book Antiqua" pitchFamily="18" charset="0"/>
        </a:defRPr>
      </a:lvl7pPr>
      <a:lvl8pPr marL="1371600" algn="l" rtl="0" fontAlgn="base">
        <a:spcBef>
          <a:spcPct val="0"/>
        </a:spcBef>
        <a:spcAft>
          <a:spcPct val="0"/>
        </a:spcAft>
        <a:defRPr sz="3600">
          <a:solidFill>
            <a:schemeClr val="tx2"/>
          </a:solidFill>
          <a:latin typeface="Book Antiqua" pitchFamily="18" charset="0"/>
        </a:defRPr>
      </a:lvl8pPr>
      <a:lvl9pPr marL="1828800" algn="l" rtl="0" fontAlgn="base">
        <a:spcBef>
          <a:spcPct val="0"/>
        </a:spcBef>
        <a:spcAft>
          <a:spcPct val="0"/>
        </a:spcAft>
        <a:defRPr sz="3600">
          <a:solidFill>
            <a:schemeClr val="tx2"/>
          </a:solidFill>
          <a:latin typeface="Book Antiqua" pitchFamily="18" charset="0"/>
        </a:defRPr>
      </a:lvl9pPr>
    </p:titleStyle>
    <p:bodyStyle>
      <a:lvl1pPr marL="342900" indent="-342900" algn="l" rtl="0" eaLnBrk="0" fontAlgn="base" hangingPunct="0">
        <a:spcBef>
          <a:spcPct val="20000"/>
        </a:spcBef>
        <a:spcAft>
          <a:spcPct val="0"/>
        </a:spcAft>
        <a:buClr>
          <a:schemeClr val="folHlink"/>
        </a:buClr>
        <a:buSzPct val="75000"/>
        <a:buFont typeface="Wingdings" pitchFamily="2" charset="2"/>
        <a:buChar char="n"/>
        <a:defRPr sz="3200">
          <a:solidFill>
            <a:schemeClr val="tx2"/>
          </a:solidFill>
          <a:latin typeface="+mn-lt"/>
          <a:ea typeface="+mn-ea"/>
          <a:cs typeface="+mn-cs"/>
        </a:defRPr>
      </a:lvl1pPr>
      <a:lvl2pPr marL="742950" indent="-285750" algn="l" rtl="0" eaLnBrk="0" fontAlgn="base" hangingPunct="0">
        <a:spcBef>
          <a:spcPct val="20000"/>
        </a:spcBef>
        <a:spcAft>
          <a:spcPct val="0"/>
        </a:spcAft>
        <a:buClr>
          <a:schemeClr val="folHlink"/>
        </a:buClr>
        <a:buSzPct val="70000"/>
        <a:buFont typeface="Wingdings" pitchFamily="2" charset="2"/>
        <a:buChar char="n"/>
        <a:defRPr sz="2800">
          <a:solidFill>
            <a:schemeClr val="tx2"/>
          </a:solidFill>
          <a:latin typeface="+mn-lt"/>
        </a:defRPr>
      </a:lvl2pPr>
      <a:lvl3pPr marL="1143000" indent="-228600" algn="l" rtl="0" eaLnBrk="0" fontAlgn="base" hangingPunct="0">
        <a:spcBef>
          <a:spcPct val="20000"/>
        </a:spcBef>
        <a:spcAft>
          <a:spcPct val="0"/>
        </a:spcAft>
        <a:buClr>
          <a:schemeClr val="tx2"/>
        </a:buClr>
        <a:buChar char="•"/>
        <a:defRPr sz="2400">
          <a:solidFill>
            <a:schemeClr val="tx2"/>
          </a:solidFill>
          <a:latin typeface="+mn-lt"/>
        </a:defRPr>
      </a:lvl3pPr>
      <a:lvl4pPr marL="1600200" indent="-228600" algn="l" rtl="0" eaLnBrk="0" fontAlgn="base" hangingPunct="0">
        <a:spcBef>
          <a:spcPct val="20000"/>
        </a:spcBef>
        <a:spcAft>
          <a:spcPct val="0"/>
        </a:spcAft>
        <a:buClr>
          <a:schemeClr val="hlink"/>
        </a:buClr>
        <a:buChar char="•"/>
        <a:defRPr sz="2000">
          <a:solidFill>
            <a:schemeClr val="tx2"/>
          </a:solidFill>
          <a:latin typeface="+mn-lt"/>
        </a:defRPr>
      </a:lvl4pPr>
      <a:lvl5pPr marL="2057400" indent="-228600" algn="l" rtl="0" eaLnBrk="0" fontAlgn="base" hangingPunct="0">
        <a:spcBef>
          <a:spcPct val="20000"/>
        </a:spcBef>
        <a:spcAft>
          <a:spcPct val="0"/>
        </a:spcAft>
        <a:buClr>
          <a:schemeClr val="tx1"/>
        </a:buClr>
        <a:buSzPct val="85000"/>
        <a:buChar char="•"/>
        <a:defRPr sz="2000">
          <a:solidFill>
            <a:schemeClr val="tx2"/>
          </a:solidFill>
          <a:latin typeface="+mn-lt"/>
        </a:defRPr>
      </a:lvl5pPr>
      <a:lvl6pPr marL="2514600" indent="-228600" algn="l" rtl="0" fontAlgn="base">
        <a:spcBef>
          <a:spcPct val="20000"/>
        </a:spcBef>
        <a:spcAft>
          <a:spcPct val="0"/>
        </a:spcAft>
        <a:buClr>
          <a:schemeClr val="tx1"/>
        </a:buClr>
        <a:buSzPct val="85000"/>
        <a:buChar char="•"/>
        <a:defRPr sz="2000">
          <a:solidFill>
            <a:schemeClr val="tx2"/>
          </a:solidFill>
          <a:latin typeface="+mn-lt"/>
        </a:defRPr>
      </a:lvl6pPr>
      <a:lvl7pPr marL="2971800" indent="-228600" algn="l" rtl="0" fontAlgn="base">
        <a:spcBef>
          <a:spcPct val="20000"/>
        </a:spcBef>
        <a:spcAft>
          <a:spcPct val="0"/>
        </a:spcAft>
        <a:buClr>
          <a:schemeClr val="tx1"/>
        </a:buClr>
        <a:buSzPct val="85000"/>
        <a:buChar char="•"/>
        <a:defRPr sz="2000">
          <a:solidFill>
            <a:schemeClr val="tx2"/>
          </a:solidFill>
          <a:latin typeface="+mn-lt"/>
        </a:defRPr>
      </a:lvl7pPr>
      <a:lvl8pPr marL="3429000" indent="-228600" algn="l" rtl="0" fontAlgn="base">
        <a:spcBef>
          <a:spcPct val="20000"/>
        </a:spcBef>
        <a:spcAft>
          <a:spcPct val="0"/>
        </a:spcAft>
        <a:buClr>
          <a:schemeClr val="tx1"/>
        </a:buClr>
        <a:buSzPct val="85000"/>
        <a:buChar char="•"/>
        <a:defRPr sz="2000">
          <a:solidFill>
            <a:schemeClr val="tx2"/>
          </a:solidFill>
          <a:latin typeface="+mn-lt"/>
        </a:defRPr>
      </a:lvl8pPr>
      <a:lvl9pPr marL="3886200" indent="-228600" algn="l" rtl="0" fontAlgn="base">
        <a:spcBef>
          <a:spcPct val="20000"/>
        </a:spcBef>
        <a:spcAft>
          <a:spcPct val="0"/>
        </a:spcAft>
        <a:buClr>
          <a:schemeClr val="tx1"/>
        </a:buClr>
        <a:buSzPct val="85000"/>
        <a:buChar char="•"/>
        <a:defRPr sz="2000">
          <a:solidFill>
            <a:schemeClr val="tx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E7B50ED-2207-4F35-ACE2-88087C35BC9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6E2B7822-E7EA-478F-BE8A-CEE55DDDBB1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19D76E81-C46D-4339-AA26-D7E0FE0DA40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5ABF56A-1CFE-4786-B7AC-70B02FDA6E56}" type="datetimeFigureOut">
              <a:rPr lang="en-GB" smtClean="0"/>
              <a:t>14/11/2023</a:t>
            </a:fld>
            <a:endParaRPr lang="en-GB"/>
          </a:p>
        </p:txBody>
      </p:sp>
      <p:sp>
        <p:nvSpPr>
          <p:cNvPr id="5" name="Footer Placeholder 4">
            <a:extLst>
              <a:ext uri="{FF2B5EF4-FFF2-40B4-BE49-F238E27FC236}">
                <a16:creationId xmlns:a16="http://schemas.microsoft.com/office/drawing/2014/main" id="{7ACAC3B5-906B-4FB2-B150-691A57A912D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0CC21AD2-BA4D-4A9A-B0DA-4047217FFAC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A301D35-145A-4EED-B262-B048E8B8A254}" type="slidenum">
              <a:rPr lang="en-GB" smtClean="0"/>
              <a:t>‹#›</a:t>
            </a:fld>
            <a:endParaRPr lang="en-GB"/>
          </a:p>
        </p:txBody>
      </p:sp>
    </p:spTree>
    <p:extLst>
      <p:ext uri="{BB962C8B-B14F-4D97-AF65-F5344CB8AC3E}">
        <p14:creationId xmlns:p14="http://schemas.microsoft.com/office/powerpoint/2010/main" val="2051728492"/>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bin"/><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bin"/><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microsoft.com/office/2007/relationships/hdphoto" Target="../media/hdphoto2.wdp"/><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1.bin"/><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1.bin"/><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image" Target="../media/image1.bin"/><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21.png"/><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microsoft.com/office/2007/relationships/hdphoto" Target="../media/hdphoto3.wdp"/><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bin"/><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jp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1.bin"/><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microsoft.com/office/2007/relationships/hdphoto" Target="../media/hdphoto4.wdp"/><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1.xml"/><Relationship Id="rId5" Type="http://schemas.openxmlformats.org/officeDocument/2006/relationships/image" Target="../media/image29.png"/><Relationship Id="rId4" Type="http://schemas.openxmlformats.org/officeDocument/2006/relationships/image" Target="../media/image28.png"/></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1.xml"/><Relationship Id="rId5" Type="http://schemas.openxmlformats.org/officeDocument/2006/relationships/image" Target="../media/image31.png"/><Relationship Id="rId4" Type="http://schemas.openxmlformats.org/officeDocument/2006/relationships/image" Target="../media/image30.png"/></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31.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39.wmf"/></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hyperlink" Target="https://hostingdata.co.uk/nosql-database/" TargetMode="External"/><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0.gif"/></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1EBE3"/>
        </a:solidFill>
        <a:effectLst/>
      </p:bgPr>
    </p:bg>
    <p:spTree>
      <p:nvGrpSpPr>
        <p:cNvPr id="1" name=""/>
        <p:cNvGrpSpPr/>
        <p:nvPr/>
      </p:nvGrpSpPr>
      <p:grpSpPr>
        <a:xfrm>
          <a:off x="0" y="0"/>
          <a:ext cx="0" cy="0"/>
          <a:chOff x="0" y="0"/>
          <a:chExt cx="0" cy="0"/>
        </a:xfrm>
      </p:grpSpPr>
      <p:sp>
        <p:nvSpPr>
          <p:cNvPr id="12" name="Rectangle 2">
            <a:extLst>
              <a:ext uri="{FF2B5EF4-FFF2-40B4-BE49-F238E27FC236}">
                <a16:creationId xmlns:a16="http://schemas.microsoft.com/office/drawing/2014/main" id="{84FEBB7C-E1C8-4DAD-8087-87548D9D335E}"/>
              </a:ext>
            </a:extLst>
          </p:cNvPr>
          <p:cNvSpPr txBox="1">
            <a:spLocks noChangeArrowheads="1"/>
          </p:cNvSpPr>
          <p:nvPr/>
        </p:nvSpPr>
        <p:spPr>
          <a:xfrm>
            <a:off x="10791868" y="5351254"/>
            <a:ext cx="1154070" cy="1570037"/>
          </a:xfrm>
          <a:prstGeom prst="rect">
            <a:avLst/>
          </a:prstGeom>
          <a:noFill/>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ro-RO" altLang="en-US" sz="9600" b="0" i="0" u="none" strike="noStrike" kern="1200" cap="none" spc="0" normalizeH="0" baseline="0" noProof="0" dirty="0">
                <a:ln>
                  <a:noFill/>
                </a:ln>
                <a:solidFill>
                  <a:srgbClr val="4472C4"/>
                </a:solidFill>
                <a:effectLst/>
                <a:uLnTx/>
                <a:uFillTx/>
                <a:latin typeface="Calibri Light" panose="020F0302020204030204"/>
                <a:ea typeface="+mj-ea"/>
                <a:cs typeface="+mj-cs"/>
              </a:rPr>
              <a:t>1</a:t>
            </a:r>
            <a:r>
              <a:rPr kumimoji="0" lang="en-US" altLang="en-US" sz="9600" b="0" i="0" u="none" strike="noStrike" kern="1200" cap="none" spc="0" normalizeH="0" baseline="0" noProof="0" dirty="0">
                <a:ln>
                  <a:noFill/>
                </a:ln>
                <a:solidFill>
                  <a:srgbClr val="4472C4"/>
                </a:solidFill>
                <a:effectLst/>
                <a:uLnTx/>
                <a:uFillTx/>
                <a:latin typeface="Calibri Light" panose="020F0302020204030204"/>
                <a:ea typeface="+mj-ea"/>
                <a:cs typeface="+mj-cs"/>
              </a:rPr>
              <a:t>1</a:t>
            </a:r>
          </a:p>
        </p:txBody>
      </p:sp>
      <p:sp>
        <p:nvSpPr>
          <p:cNvPr id="13" name="Rectangle 4">
            <a:extLst>
              <a:ext uri="{FF2B5EF4-FFF2-40B4-BE49-F238E27FC236}">
                <a16:creationId xmlns:a16="http://schemas.microsoft.com/office/drawing/2014/main" id="{9161D560-1E63-4EB8-8911-97118B5AFB6C}"/>
              </a:ext>
            </a:extLst>
          </p:cNvPr>
          <p:cNvSpPr>
            <a:spLocks noChangeArrowheads="1"/>
          </p:cNvSpPr>
          <p:nvPr/>
        </p:nvSpPr>
        <p:spPr bwMode="auto">
          <a:xfrm>
            <a:off x="3733800" y="1905000"/>
            <a:ext cx="7983538" cy="28831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75000"/>
              <a:buFont typeface="Wingdings" panose="05000000000000000000" pitchFamily="2" charset="2"/>
              <a:buChar char="n"/>
              <a:defRPr sz="3200">
                <a:solidFill>
                  <a:schemeClr val="tx2"/>
                </a:solidFill>
                <a:latin typeface="Book Antiqua" panose="02040602050305030304" pitchFamily="18" charset="0"/>
              </a:defRPr>
            </a:lvl1pPr>
            <a:lvl2pPr marL="742950" indent="-285750">
              <a:spcBef>
                <a:spcPct val="20000"/>
              </a:spcBef>
              <a:buClr>
                <a:schemeClr val="folHlink"/>
              </a:buClr>
              <a:buSzPct val="70000"/>
              <a:buFont typeface="Wingdings" panose="05000000000000000000" pitchFamily="2" charset="2"/>
              <a:buChar char="n"/>
              <a:defRPr sz="2800">
                <a:solidFill>
                  <a:schemeClr val="tx2"/>
                </a:solidFill>
                <a:latin typeface="Book Antiqua" panose="02040602050305030304" pitchFamily="18" charset="0"/>
              </a:defRPr>
            </a:lvl2pPr>
            <a:lvl3pPr marL="1143000" indent="-228600">
              <a:spcBef>
                <a:spcPct val="20000"/>
              </a:spcBef>
              <a:buClr>
                <a:schemeClr val="tx2"/>
              </a:buClr>
              <a:buChar char="•"/>
              <a:defRPr sz="2400">
                <a:solidFill>
                  <a:schemeClr val="tx2"/>
                </a:solidFill>
                <a:latin typeface="Book Antiqua" panose="02040602050305030304" pitchFamily="18" charset="0"/>
              </a:defRPr>
            </a:lvl3pPr>
            <a:lvl4pPr marL="1600200" indent="-228600">
              <a:spcBef>
                <a:spcPct val="20000"/>
              </a:spcBef>
              <a:buClr>
                <a:schemeClr val="hlink"/>
              </a:buClr>
              <a:buChar char="•"/>
              <a:defRPr sz="2000">
                <a:solidFill>
                  <a:schemeClr val="tx2"/>
                </a:solidFill>
                <a:latin typeface="Book Antiqua" panose="02040602050305030304" pitchFamily="18" charset="0"/>
              </a:defRPr>
            </a:lvl4pPr>
            <a:lvl5pPr marL="2057400" indent="-228600">
              <a:spcBef>
                <a:spcPct val="20000"/>
              </a:spcBef>
              <a:buClr>
                <a:schemeClr val="tx1"/>
              </a:buClr>
              <a:buSzPct val="85000"/>
              <a:buChar char="•"/>
              <a:defRPr sz="2000">
                <a:solidFill>
                  <a:schemeClr val="tx2"/>
                </a:solidFill>
                <a:latin typeface="Book Antiqua" panose="02040602050305030304" pitchFamily="18" charset="0"/>
              </a:defRPr>
            </a:lvl5pPr>
            <a:lvl6pPr marL="2514600" indent="-228600" eaLnBrk="0" fontAlgn="base" hangingPunct="0">
              <a:spcBef>
                <a:spcPct val="20000"/>
              </a:spcBef>
              <a:spcAft>
                <a:spcPct val="0"/>
              </a:spcAft>
              <a:buClr>
                <a:schemeClr val="tx1"/>
              </a:buClr>
              <a:buSzPct val="85000"/>
              <a:buChar char="•"/>
              <a:defRPr sz="2000">
                <a:solidFill>
                  <a:schemeClr val="tx2"/>
                </a:solidFill>
                <a:latin typeface="Book Antiqua" panose="02040602050305030304" pitchFamily="18" charset="0"/>
              </a:defRPr>
            </a:lvl6pPr>
            <a:lvl7pPr marL="2971800" indent="-228600" eaLnBrk="0" fontAlgn="base" hangingPunct="0">
              <a:spcBef>
                <a:spcPct val="20000"/>
              </a:spcBef>
              <a:spcAft>
                <a:spcPct val="0"/>
              </a:spcAft>
              <a:buClr>
                <a:schemeClr val="tx1"/>
              </a:buClr>
              <a:buSzPct val="85000"/>
              <a:buChar char="•"/>
              <a:defRPr sz="2000">
                <a:solidFill>
                  <a:schemeClr val="tx2"/>
                </a:solidFill>
                <a:latin typeface="Book Antiqua" panose="02040602050305030304" pitchFamily="18" charset="0"/>
              </a:defRPr>
            </a:lvl7pPr>
            <a:lvl8pPr marL="3429000" indent="-228600" eaLnBrk="0" fontAlgn="base" hangingPunct="0">
              <a:spcBef>
                <a:spcPct val="20000"/>
              </a:spcBef>
              <a:spcAft>
                <a:spcPct val="0"/>
              </a:spcAft>
              <a:buClr>
                <a:schemeClr val="tx1"/>
              </a:buClr>
              <a:buSzPct val="85000"/>
              <a:buChar char="•"/>
              <a:defRPr sz="2000">
                <a:solidFill>
                  <a:schemeClr val="tx2"/>
                </a:solidFill>
                <a:latin typeface="Book Antiqua" panose="02040602050305030304" pitchFamily="18" charset="0"/>
              </a:defRPr>
            </a:lvl8pPr>
            <a:lvl9pPr marL="3886200" indent="-228600" eaLnBrk="0" fontAlgn="base" hangingPunct="0">
              <a:spcBef>
                <a:spcPct val="20000"/>
              </a:spcBef>
              <a:spcAft>
                <a:spcPct val="0"/>
              </a:spcAft>
              <a:buClr>
                <a:schemeClr val="tx1"/>
              </a:buClr>
              <a:buSzPct val="85000"/>
              <a:buChar char="•"/>
              <a:defRPr sz="2000">
                <a:solidFill>
                  <a:schemeClr val="tx2"/>
                </a:solidFill>
                <a:latin typeface="Book Antiqua" panose="02040602050305030304" pitchFamily="18"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4400" b="0" i="0" u="none" strike="noStrike" kern="1200" cap="none" spc="0" normalizeH="0" baseline="0" noProof="0" dirty="0" err="1">
                <a:ln>
                  <a:noFill/>
                </a:ln>
                <a:solidFill>
                  <a:srgbClr val="4472C4"/>
                </a:solidFill>
                <a:effectLst/>
                <a:uLnTx/>
                <a:uFillTx/>
                <a:latin typeface="Book Antiqua" panose="02040602050305030304" pitchFamily="18" charset="0"/>
                <a:ea typeface="+mn-ea"/>
                <a:cs typeface="Arial" panose="020B0604020202020204" pitchFamily="34" charset="0"/>
              </a:rPr>
              <a:t>Baze</a:t>
            </a:r>
            <a:r>
              <a:rPr kumimoji="0" lang="en-US" altLang="en-US" sz="4400" b="0" i="0" u="none" strike="noStrike" kern="1200" cap="none" spc="0" normalizeH="0" baseline="0" noProof="0" dirty="0">
                <a:ln>
                  <a:noFill/>
                </a:ln>
                <a:solidFill>
                  <a:srgbClr val="4472C4"/>
                </a:solidFill>
                <a:effectLst/>
                <a:uLnTx/>
                <a:uFillTx/>
                <a:latin typeface="Book Antiqua" panose="02040602050305030304" pitchFamily="18" charset="0"/>
                <a:ea typeface="+mn-ea"/>
                <a:cs typeface="Arial" panose="020B0604020202020204" pitchFamily="34" charset="0"/>
              </a:rPr>
              <a:t> de date NoSQL</a:t>
            </a:r>
          </a:p>
        </p:txBody>
      </p:sp>
    </p:spTree>
    <p:extLst>
      <p:ext uri="{BB962C8B-B14F-4D97-AF65-F5344CB8AC3E}">
        <p14:creationId xmlns:p14="http://schemas.microsoft.com/office/powerpoint/2010/main" val="37826930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2"/>
          <p:cNvSpPr>
            <a:spLocks noGrp="1" noChangeArrowheads="1"/>
          </p:cNvSpPr>
          <p:nvPr>
            <p:ph type="ctrTitle" idx="4294967295"/>
          </p:nvPr>
        </p:nvSpPr>
        <p:spPr>
          <a:xfrm>
            <a:off x="2133600" y="572870"/>
            <a:ext cx="8534400" cy="646331"/>
          </a:xfrm>
        </p:spPr>
        <p:txBody>
          <a:bodyPr/>
          <a:lstStyle/>
          <a:p>
            <a:pPr eaLnBrk="1" hangingPunct="1"/>
            <a:r>
              <a:rPr lang="ro-RO" dirty="0"/>
              <a:t>Abordări bazate pe coloane</a:t>
            </a:r>
            <a:endParaRPr lang="en-US" dirty="0"/>
          </a:p>
        </p:txBody>
      </p:sp>
      <p:sp>
        <p:nvSpPr>
          <p:cNvPr id="16388" name="Rectangle 3"/>
          <p:cNvSpPr>
            <a:spLocks noGrp="1" noChangeArrowheads="1"/>
          </p:cNvSpPr>
          <p:nvPr>
            <p:ph type="subTitle" idx="1"/>
          </p:nvPr>
        </p:nvSpPr>
        <p:spPr>
          <a:xfrm>
            <a:off x="2133600" y="1447800"/>
            <a:ext cx="8534400" cy="5029200"/>
          </a:xfrm>
        </p:spPr>
        <p:txBody>
          <a:bodyPr/>
          <a:lstStyle/>
          <a:p>
            <a:pPr eaLnBrk="1" hangingPunct="1"/>
            <a:r>
              <a:rPr lang="en-US" sz="2800" dirty="0"/>
              <a:t> </a:t>
            </a:r>
          </a:p>
          <a:p>
            <a:pPr marL="228600" indent="-228600" eaLnBrk="1" hangingPunct="1">
              <a:buFont typeface="Wingdings" pitchFamily="2" charset="2"/>
              <a:buChar char="n"/>
            </a:pPr>
            <a:endParaRPr lang="en-US" sz="2800" dirty="0"/>
          </a:p>
          <a:p>
            <a:pPr marL="228600" indent="-228600" eaLnBrk="1" hangingPunct="1">
              <a:buFont typeface="Wingdings" pitchFamily="2" charset="2"/>
              <a:buChar char="n"/>
            </a:pPr>
            <a:endParaRPr lang="en-US" sz="2800" dirty="0"/>
          </a:p>
        </p:txBody>
      </p:sp>
      <p:pic>
        <p:nvPicPr>
          <p:cNvPr id="2" name="Picture 1">
            <a:extLst>
              <a:ext uri="{FF2B5EF4-FFF2-40B4-BE49-F238E27FC236}">
                <a16:creationId xmlns:a16="http://schemas.microsoft.com/office/drawing/2014/main" id="{738FA54C-88EE-4AEA-8095-9624A53EA5B2}"/>
              </a:ext>
            </a:extLst>
          </p:cNvPr>
          <p:cNvPicPr>
            <a:picLocks noChangeAspect="1"/>
          </p:cNvPicPr>
          <p:nvPr/>
        </p:nvPicPr>
        <p:blipFill>
          <a:blip r:embed="rId2"/>
          <a:stretch>
            <a:fillRect/>
          </a:stretch>
        </p:blipFill>
        <p:spPr>
          <a:xfrm>
            <a:off x="1524000" y="1295401"/>
            <a:ext cx="9144000" cy="3110641"/>
          </a:xfrm>
          <a:prstGeom prst="rect">
            <a:avLst/>
          </a:prstGeom>
          <a:ln>
            <a:noFill/>
          </a:ln>
          <a:effectLst>
            <a:outerShdw blurRad="292100" dist="139700" dir="2700000" algn="tl" rotWithShape="0">
              <a:srgbClr val="333333">
                <a:alpha val="65000"/>
              </a:srgbClr>
            </a:outerShdw>
          </a:effectLst>
        </p:spPr>
      </p:pic>
      <p:pic>
        <p:nvPicPr>
          <p:cNvPr id="5" name="Picture 4">
            <a:extLst>
              <a:ext uri="{FF2B5EF4-FFF2-40B4-BE49-F238E27FC236}">
                <a16:creationId xmlns:a16="http://schemas.microsoft.com/office/drawing/2014/main" id="{5CCCBBEE-FEBC-4062-AE3F-A6947FA76B1E}"/>
              </a:ext>
            </a:extLst>
          </p:cNvPr>
          <p:cNvPicPr>
            <a:picLocks noChangeAspect="1"/>
          </p:cNvPicPr>
          <p:nvPr/>
        </p:nvPicPr>
        <p:blipFill>
          <a:blip r:embed="rId3"/>
          <a:stretch>
            <a:fillRect/>
          </a:stretch>
        </p:blipFill>
        <p:spPr>
          <a:xfrm>
            <a:off x="2133600" y="4780028"/>
            <a:ext cx="7620000" cy="184937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46078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2"/>
          <p:cNvSpPr>
            <a:spLocks noGrp="1" noChangeArrowheads="1"/>
          </p:cNvSpPr>
          <p:nvPr>
            <p:ph type="ctrTitle" idx="4294967295"/>
          </p:nvPr>
        </p:nvSpPr>
        <p:spPr>
          <a:xfrm>
            <a:off x="2133600" y="572870"/>
            <a:ext cx="8534400" cy="646331"/>
          </a:xfrm>
        </p:spPr>
        <p:txBody>
          <a:bodyPr/>
          <a:lstStyle/>
          <a:p>
            <a:pPr eaLnBrk="1" hangingPunct="1"/>
            <a:r>
              <a:rPr lang="ro-RO" dirty="0" err="1"/>
              <a:t>Cassandra</a:t>
            </a:r>
            <a:endParaRPr lang="en-US" dirty="0"/>
          </a:p>
        </p:txBody>
      </p:sp>
      <p:sp>
        <p:nvSpPr>
          <p:cNvPr id="16388" name="Rectangle 3"/>
          <p:cNvSpPr>
            <a:spLocks noGrp="1" noChangeArrowheads="1"/>
          </p:cNvSpPr>
          <p:nvPr>
            <p:ph type="subTitle" idx="1"/>
          </p:nvPr>
        </p:nvSpPr>
        <p:spPr>
          <a:xfrm>
            <a:off x="1762992" y="1559936"/>
            <a:ext cx="9590808" cy="5029200"/>
          </a:xfrm>
        </p:spPr>
        <p:txBody>
          <a:bodyPr/>
          <a:lstStyle/>
          <a:p>
            <a:pPr marL="228600" indent="-228600" eaLnBrk="1" hangingPunct="1">
              <a:buFont typeface="Wingdings" pitchFamily="2" charset="2"/>
              <a:buChar char="n"/>
            </a:pPr>
            <a:r>
              <a:rPr lang="en-US" sz="2800" dirty="0"/>
              <a:t> </a:t>
            </a:r>
            <a:r>
              <a:rPr lang="ro-RO" sz="2800" dirty="0" err="1"/>
              <a:t>Column</a:t>
            </a:r>
            <a:r>
              <a:rPr lang="ro-RO" sz="2800" dirty="0"/>
              <a:t> </a:t>
            </a:r>
            <a:r>
              <a:rPr lang="ro-RO" sz="2800" dirty="0" err="1"/>
              <a:t>Family</a:t>
            </a:r>
            <a:endParaRPr lang="ro-RO" sz="2800" dirty="0"/>
          </a:p>
          <a:p>
            <a:pPr marL="971550" lvl="1" indent="-228600" eaLnBrk="1" hangingPunct="1"/>
            <a:r>
              <a:rPr lang="ro-RO" sz="2000" dirty="0"/>
              <a:t>= colecție de coloane ce sunt accesate împreună de cele mai multe ori</a:t>
            </a:r>
          </a:p>
          <a:p>
            <a:pPr marL="971550" lvl="1" indent="-228600" eaLnBrk="1" hangingPunct="1"/>
            <a:r>
              <a:rPr lang="ro-RO" sz="2000" dirty="0"/>
              <a:t>Corespondentul tabelului din modelul relațional</a:t>
            </a:r>
          </a:p>
          <a:p>
            <a:pPr marL="971550" lvl="1" indent="-228600" eaLnBrk="1" hangingPunct="1"/>
            <a:r>
              <a:rPr lang="ro-RO" sz="2000" dirty="0"/>
              <a:t>Stocat într-un fișier distinct și sortat după valoarea cheii</a:t>
            </a:r>
          </a:p>
          <a:p>
            <a:pPr marL="228600" indent="-228600" eaLnBrk="1" hangingPunct="1">
              <a:buFont typeface="Wingdings" pitchFamily="2" charset="2"/>
              <a:buChar char="n"/>
            </a:pPr>
            <a:r>
              <a:rPr lang="ro-RO" sz="2800" dirty="0"/>
              <a:t> </a:t>
            </a:r>
            <a:r>
              <a:rPr lang="ro-RO" sz="2800" dirty="0" err="1"/>
              <a:t>Column</a:t>
            </a:r>
            <a:endParaRPr lang="ro-RO" sz="2800" dirty="0"/>
          </a:p>
          <a:p>
            <a:pPr marL="971550" lvl="1" indent="-228600" eaLnBrk="1" hangingPunct="1"/>
            <a:r>
              <a:rPr lang="ro-RO" sz="2000" dirty="0"/>
              <a:t>Unitatea de stocare</a:t>
            </a:r>
          </a:p>
          <a:p>
            <a:pPr marL="971550" lvl="1" indent="-228600" eaLnBrk="1" hangingPunct="1"/>
            <a:r>
              <a:rPr lang="ro-RO" sz="2000" dirty="0"/>
              <a:t>Are un nume unic, o valoare și un </a:t>
            </a:r>
            <a:r>
              <a:rPr lang="ro-RO" sz="2000" i="1" dirty="0" err="1"/>
              <a:t>timestamp</a:t>
            </a:r>
            <a:endParaRPr lang="ro-RO" sz="2000" i="1" dirty="0"/>
          </a:p>
          <a:p>
            <a:pPr marL="228600" indent="-228600" eaLnBrk="1" hangingPunct="1">
              <a:buFont typeface="Wingdings" pitchFamily="2" charset="2"/>
              <a:buChar char="n"/>
            </a:pPr>
            <a:r>
              <a:rPr lang="ro-RO" sz="2800" dirty="0"/>
              <a:t> </a:t>
            </a:r>
            <a:r>
              <a:rPr lang="ro-RO" sz="2800" dirty="0" err="1"/>
              <a:t>Timestamp</a:t>
            </a:r>
            <a:endParaRPr lang="ro-RO" sz="2800" dirty="0"/>
          </a:p>
          <a:p>
            <a:pPr marL="971550" lvl="1" indent="-228600" eaLnBrk="1" hangingPunct="1"/>
            <a:r>
              <a:rPr lang="ro-RO" sz="2000" dirty="0"/>
              <a:t>Pentru rezolvarea de conflicte. E furnizat de client</a:t>
            </a:r>
          </a:p>
          <a:p>
            <a:pPr marL="971550" lvl="1" indent="-228600" eaLnBrk="1" hangingPunct="1"/>
            <a:r>
              <a:rPr lang="ro-RO" sz="2000" dirty="0"/>
              <a:t>Reprezintă numărul de milisecunde scurs de la 1 Ianuarie 1970</a:t>
            </a:r>
          </a:p>
          <a:p>
            <a:pPr marL="228600" indent="-228600" eaLnBrk="1" hangingPunct="1">
              <a:buFont typeface="Wingdings" pitchFamily="2" charset="2"/>
              <a:buChar char="n"/>
            </a:pPr>
            <a:r>
              <a:rPr lang="ro-RO" sz="2800" dirty="0"/>
              <a:t> </a:t>
            </a:r>
            <a:r>
              <a:rPr lang="ro-RO" sz="2800" dirty="0" err="1"/>
              <a:t>SuperColumn</a:t>
            </a:r>
            <a:endParaRPr lang="en-US" sz="2800" dirty="0"/>
          </a:p>
          <a:p>
            <a:pPr marL="971550" lvl="1" indent="-228600" eaLnBrk="1" hangingPunct="1"/>
            <a:r>
              <a:rPr lang="ro-RO" sz="2000" dirty="0"/>
              <a:t>Listă de coloane (asemănător unui </a:t>
            </a:r>
            <a:r>
              <a:rPr lang="ro-RO" sz="2000" i="1" dirty="0" err="1"/>
              <a:t>view</a:t>
            </a:r>
            <a:r>
              <a:rPr lang="ro-RO" sz="2000" dirty="0"/>
              <a:t>)</a:t>
            </a:r>
            <a:endParaRPr lang="en-US" sz="2000" dirty="0"/>
          </a:p>
          <a:p>
            <a:pPr marL="228600" indent="-228600" eaLnBrk="1" hangingPunct="1">
              <a:buFont typeface="Wingdings" pitchFamily="2" charset="2"/>
              <a:buChar char="n"/>
            </a:pPr>
            <a:endParaRPr lang="en-US" sz="2800" dirty="0"/>
          </a:p>
        </p:txBody>
      </p:sp>
      <p:pic>
        <p:nvPicPr>
          <p:cNvPr id="5" name="Picture 4">
            <a:extLst>
              <a:ext uri="{FF2B5EF4-FFF2-40B4-BE49-F238E27FC236}">
                <a16:creationId xmlns:a16="http://schemas.microsoft.com/office/drawing/2014/main" id="{5A3E53C1-6A85-463C-9E53-5955B8E7E508}"/>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772400" y="232134"/>
            <a:ext cx="3736200" cy="1101367"/>
          </a:xfrm>
          <a:prstGeom prst="rect">
            <a:avLst/>
          </a:prstGeom>
        </p:spPr>
      </p:pic>
    </p:spTree>
    <p:extLst>
      <p:ext uri="{BB962C8B-B14F-4D97-AF65-F5344CB8AC3E}">
        <p14:creationId xmlns:p14="http://schemas.microsoft.com/office/powerpoint/2010/main" val="24978622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2"/>
          <p:cNvSpPr>
            <a:spLocks noGrp="1" noChangeArrowheads="1"/>
          </p:cNvSpPr>
          <p:nvPr>
            <p:ph type="ctrTitle" idx="4294967295"/>
          </p:nvPr>
        </p:nvSpPr>
        <p:spPr>
          <a:xfrm>
            <a:off x="2133600" y="572870"/>
            <a:ext cx="8534400" cy="646331"/>
          </a:xfrm>
        </p:spPr>
        <p:txBody>
          <a:bodyPr/>
          <a:lstStyle/>
          <a:p>
            <a:pPr eaLnBrk="1" hangingPunct="1"/>
            <a:r>
              <a:rPr lang="ro-RO" dirty="0"/>
              <a:t>Exemplu de </a:t>
            </a:r>
            <a:r>
              <a:rPr lang="ro-RO" i="1" dirty="0" err="1"/>
              <a:t>Column</a:t>
            </a:r>
            <a:r>
              <a:rPr lang="ro-RO" i="1" dirty="0"/>
              <a:t> </a:t>
            </a:r>
            <a:r>
              <a:rPr lang="ro-RO" i="1" dirty="0" err="1"/>
              <a:t>Family</a:t>
            </a:r>
            <a:endParaRPr lang="en-US" dirty="0"/>
          </a:p>
        </p:txBody>
      </p:sp>
      <p:sp>
        <p:nvSpPr>
          <p:cNvPr id="16388" name="Rectangle 3"/>
          <p:cNvSpPr>
            <a:spLocks noGrp="1" noChangeArrowheads="1"/>
          </p:cNvSpPr>
          <p:nvPr>
            <p:ph type="subTitle" idx="1"/>
          </p:nvPr>
        </p:nvSpPr>
        <p:spPr>
          <a:xfrm>
            <a:off x="1762992" y="1559936"/>
            <a:ext cx="8905009" cy="5029200"/>
          </a:xfrm>
        </p:spPr>
        <p:txBody>
          <a:bodyPr/>
          <a:lstStyle/>
          <a:p>
            <a:pPr marL="228600" indent="-228600" eaLnBrk="1" hangingPunct="1">
              <a:buFont typeface="Wingdings" pitchFamily="2" charset="2"/>
              <a:buChar char="n"/>
            </a:pPr>
            <a:r>
              <a:rPr lang="ro-RO" sz="2400" dirty="0"/>
              <a:t> Colecție de linii aeriene din Marea Britanie.</a:t>
            </a:r>
          </a:p>
          <a:p>
            <a:pPr marL="228600" indent="-228600" eaLnBrk="1" hangingPunct="1">
              <a:buFont typeface="Wingdings" pitchFamily="2" charset="2"/>
              <a:buChar char="n"/>
            </a:pPr>
            <a:r>
              <a:rPr lang="ro-RO" sz="2400" dirty="0"/>
              <a:t> Coloane: </a:t>
            </a:r>
            <a:r>
              <a:rPr lang="en-GB" sz="2400" i="1" dirty="0"/>
              <a:t>Airline Name</a:t>
            </a:r>
            <a:r>
              <a:rPr lang="en-GB" sz="2400" dirty="0"/>
              <a:t>, </a:t>
            </a:r>
            <a:r>
              <a:rPr lang="en-GB" sz="2400" i="1" dirty="0"/>
              <a:t>Km Flown (x1000)</a:t>
            </a:r>
            <a:r>
              <a:rPr lang="en-GB" sz="2400" dirty="0"/>
              <a:t>, </a:t>
            </a:r>
            <a:r>
              <a:rPr lang="en-GB" sz="2400" i="1" dirty="0"/>
              <a:t>N</a:t>
            </a:r>
            <a:r>
              <a:rPr lang="ro-RO" sz="2400" i="1" dirty="0"/>
              <a:t>o</a:t>
            </a:r>
            <a:r>
              <a:rPr lang="en-GB" sz="2400" i="1" dirty="0"/>
              <a:t> of Flights</a:t>
            </a:r>
            <a:r>
              <a:rPr lang="en-GB" sz="2400" dirty="0"/>
              <a:t>, </a:t>
            </a:r>
            <a:r>
              <a:rPr lang="en-GB" sz="2400" i="1" dirty="0"/>
              <a:t>N</a:t>
            </a:r>
            <a:r>
              <a:rPr lang="ro-RO" sz="2400" i="1" dirty="0"/>
              <a:t>o</a:t>
            </a:r>
            <a:r>
              <a:rPr lang="en-GB" sz="2400" i="1" dirty="0"/>
              <a:t> of Hours flown</a:t>
            </a:r>
            <a:r>
              <a:rPr lang="en-GB" sz="2400" dirty="0"/>
              <a:t>, </a:t>
            </a:r>
            <a:r>
              <a:rPr lang="ro-RO" sz="2400" dirty="0"/>
              <a:t> </a:t>
            </a:r>
            <a:r>
              <a:rPr lang="en-GB" sz="2400" i="1" dirty="0"/>
              <a:t>Number of Passengers handled</a:t>
            </a:r>
            <a:endParaRPr lang="ro-RO" sz="2400" i="1" dirty="0"/>
          </a:p>
          <a:p>
            <a:pPr marL="971550" lvl="1" indent="-228600" eaLnBrk="1" hangingPunct="1"/>
            <a:endParaRPr lang="ro-RO" sz="1800" dirty="0"/>
          </a:p>
          <a:p>
            <a:pPr marL="228600" indent="-228600" eaLnBrk="1" hangingPunct="1">
              <a:buFont typeface="Wingdings" pitchFamily="2" charset="2"/>
              <a:buChar char="n"/>
            </a:pPr>
            <a:endParaRPr lang="ro-RO" sz="2400" dirty="0"/>
          </a:p>
          <a:p>
            <a:pPr marL="971550" lvl="1" indent="-228600" eaLnBrk="1" hangingPunct="1"/>
            <a:endParaRPr lang="en-US" sz="1800" dirty="0"/>
          </a:p>
          <a:p>
            <a:pPr marL="228600" indent="-228600" eaLnBrk="1" hangingPunct="1">
              <a:buFont typeface="Wingdings" pitchFamily="2" charset="2"/>
              <a:buChar char="n"/>
            </a:pPr>
            <a:endParaRPr lang="en-US" sz="2400" dirty="0"/>
          </a:p>
        </p:txBody>
      </p:sp>
      <p:pic>
        <p:nvPicPr>
          <p:cNvPr id="5" name="Picture 4">
            <a:extLst>
              <a:ext uri="{FF2B5EF4-FFF2-40B4-BE49-F238E27FC236}">
                <a16:creationId xmlns:a16="http://schemas.microsoft.com/office/drawing/2014/main" id="{5A3E53C1-6A85-463C-9E53-5955B8E7E508}"/>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772400" y="232134"/>
            <a:ext cx="3736200" cy="1101367"/>
          </a:xfrm>
          <a:prstGeom prst="rect">
            <a:avLst/>
          </a:prstGeom>
        </p:spPr>
      </p:pic>
      <p:pic>
        <p:nvPicPr>
          <p:cNvPr id="2" name="Picture 1">
            <a:extLst>
              <a:ext uri="{FF2B5EF4-FFF2-40B4-BE49-F238E27FC236}">
                <a16:creationId xmlns:a16="http://schemas.microsoft.com/office/drawing/2014/main" id="{AFF55C95-6ED1-4031-A201-5AB6719E4AB4}"/>
              </a:ext>
            </a:extLst>
          </p:cNvPr>
          <p:cNvPicPr>
            <a:picLocks noChangeAspect="1"/>
          </p:cNvPicPr>
          <p:nvPr/>
        </p:nvPicPr>
        <p:blipFill>
          <a:blip r:embed="rId4"/>
          <a:stretch>
            <a:fillRect/>
          </a:stretch>
        </p:blipFill>
        <p:spPr>
          <a:xfrm>
            <a:off x="2015786" y="2872585"/>
            <a:ext cx="8160428" cy="375328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9932522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2"/>
          <p:cNvSpPr>
            <a:spLocks noGrp="1" noChangeArrowheads="1"/>
          </p:cNvSpPr>
          <p:nvPr>
            <p:ph type="ctrTitle" idx="4294967295"/>
          </p:nvPr>
        </p:nvSpPr>
        <p:spPr>
          <a:xfrm>
            <a:off x="2133600" y="572870"/>
            <a:ext cx="8534400" cy="646331"/>
          </a:xfrm>
        </p:spPr>
        <p:txBody>
          <a:bodyPr/>
          <a:lstStyle/>
          <a:p>
            <a:pPr eaLnBrk="1" hangingPunct="1"/>
            <a:r>
              <a:rPr lang="ro-RO" dirty="0"/>
              <a:t>Crearea unui </a:t>
            </a:r>
            <a:r>
              <a:rPr lang="ro-RO" i="1" dirty="0" err="1"/>
              <a:t>Column</a:t>
            </a:r>
            <a:r>
              <a:rPr lang="ro-RO" i="1" dirty="0"/>
              <a:t> </a:t>
            </a:r>
            <a:r>
              <a:rPr lang="ro-RO" i="1" dirty="0" err="1"/>
              <a:t>Family</a:t>
            </a:r>
            <a:endParaRPr lang="en-US" i="1" dirty="0"/>
          </a:p>
        </p:txBody>
      </p:sp>
      <p:pic>
        <p:nvPicPr>
          <p:cNvPr id="5" name="Picture 4">
            <a:extLst>
              <a:ext uri="{FF2B5EF4-FFF2-40B4-BE49-F238E27FC236}">
                <a16:creationId xmlns:a16="http://schemas.microsoft.com/office/drawing/2014/main" id="{5A3E53C1-6A85-463C-9E53-5955B8E7E508}"/>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772400" y="232134"/>
            <a:ext cx="3736200" cy="1101367"/>
          </a:xfrm>
          <a:prstGeom prst="rect">
            <a:avLst/>
          </a:prstGeom>
        </p:spPr>
      </p:pic>
      <p:pic>
        <p:nvPicPr>
          <p:cNvPr id="3" name="Picture 2">
            <a:extLst>
              <a:ext uri="{FF2B5EF4-FFF2-40B4-BE49-F238E27FC236}">
                <a16:creationId xmlns:a16="http://schemas.microsoft.com/office/drawing/2014/main" id="{DD6C598A-94CC-4E79-A1A4-25DC920BC499}"/>
              </a:ext>
            </a:extLst>
          </p:cNvPr>
          <p:cNvPicPr>
            <a:picLocks noChangeAspect="1"/>
          </p:cNvPicPr>
          <p:nvPr/>
        </p:nvPicPr>
        <p:blipFill>
          <a:blip r:embed="rId4">
            <a:clrChange>
              <a:clrFrom>
                <a:srgbClr val="CCCCCC"/>
              </a:clrFrom>
              <a:clrTo>
                <a:srgbClr val="CCCCCC">
                  <a:alpha val="0"/>
                </a:srgbClr>
              </a:clrTo>
            </a:clrChange>
            <a:duotone>
              <a:prstClr val="black"/>
              <a:schemeClr val="tx2">
                <a:tint val="45000"/>
                <a:satMod val="400000"/>
              </a:schemeClr>
            </a:duotone>
            <a:extLst>
              <a:ext uri="{BEBA8EAE-BF5A-486C-A8C5-ECC9F3942E4B}">
                <a14:imgProps xmlns:a14="http://schemas.microsoft.com/office/drawing/2010/main">
                  <a14:imgLayer r:embed="rId5">
                    <a14:imgEffect>
                      <a14:saturation sat="200000"/>
                    </a14:imgEffect>
                  </a14:imgLayer>
                </a14:imgProps>
              </a:ext>
            </a:extLst>
          </a:blip>
          <a:stretch>
            <a:fillRect/>
          </a:stretch>
        </p:blipFill>
        <p:spPr>
          <a:xfrm>
            <a:off x="1524000" y="1981201"/>
            <a:ext cx="9144000" cy="4102699"/>
          </a:xfrm>
          <a:prstGeom prst="rect">
            <a:avLst/>
          </a:prstGeom>
        </p:spPr>
      </p:pic>
    </p:spTree>
    <p:extLst>
      <p:ext uri="{BB962C8B-B14F-4D97-AF65-F5344CB8AC3E}">
        <p14:creationId xmlns:p14="http://schemas.microsoft.com/office/powerpoint/2010/main" val="17518525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2"/>
          <p:cNvSpPr>
            <a:spLocks noGrp="1" noChangeArrowheads="1"/>
          </p:cNvSpPr>
          <p:nvPr>
            <p:ph type="ctrTitle" idx="4294967295"/>
          </p:nvPr>
        </p:nvSpPr>
        <p:spPr>
          <a:xfrm>
            <a:off x="2133600" y="572870"/>
            <a:ext cx="8534400" cy="646331"/>
          </a:xfrm>
        </p:spPr>
        <p:txBody>
          <a:bodyPr/>
          <a:lstStyle/>
          <a:p>
            <a:pPr eaLnBrk="1" hangingPunct="1"/>
            <a:r>
              <a:rPr lang="ro-RO" dirty="0"/>
              <a:t>Inserare date</a:t>
            </a:r>
            <a:endParaRPr lang="en-US" dirty="0"/>
          </a:p>
        </p:txBody>
      </p:sp>
      <p:sp>
        <p:nvSpPr>
          <p:cNvPr id="16388" name="Rectangle 3"/>
          <p:cNvSpPr>
            <a:spLocks noGrp="1" noChangeArrowheads="1"/>
          </p:cNvSpPr>
          <p:nvPr>
            <p:ph type="subTitle" idx="1"/>
          </p:nvPr>
        </p:nvSpPr>
        <p:spPr>
          <a:xfrm>
            <a:off x="1762992" y="1559936"/>
            <a:ext cx="8905009" cy="5029200"/>
          </a:xfrm>
        </p:spPr>
        <p:txBody>
          <a:bodyPr/>
          <a:lstStyle/>
          <a:p>
            <a:pPr marL="228600" indent="-228600" eaLnBrk="1" hangingPunct="1">
              <a:buFont typeface="Wingdings" pitchFamily="2" charset="2"/>
              <a:buChar char="n"/>
            </a:pPr>
            <a:endParaRPr lang="ro-RO" sz="2800" dirty="0"/>
          </a:p>
          <a:p>
            <a:pPr marL="971550" lvl="1" indent="-228600" eaLnBrk="1" hangingPunct="1"/>
            <a:endParaRPr lang="ro-RO" sz="2000" dirty="0"/>
          </a:p>
          <a:p>
            <a:pPr marL="228600" indent="-228600" eaLnBrk="1" hangingPunct="1">
              <a:buFont typeface="Wingdings" pitchFamily="2" charset="2"/>
              <a:buChar char="n"/>
            </a:pPr>
            <a:endParaRPr lang="ro-RO" sz="2800" dirty="0"/>
          </a:p>
          <a:p>
            <a:pPr marL="971550" lvl="1" indent="-228600" eaLnBrk="1" hangingPunct="1"/>
            <a:endParaRPr lang="en-US" sz="2000" dirty="0"/>
          </a:p>
          <a:p>
            <a:pPr marL="228600" indent="-228600" eaLnBrk="1" hangingPunct="1">
              <a:buFont typeface="Wingdings" pitchFamily="2" charset="2"/>
              <a:buChar char="n"/>
            </a:pPr>
            <a:endParaRPr lang="en-US" sz="2800" dirty="0"/>
          </a:p>
        </p:txBody>
      </p:sp>
      <p:pic>
        <p:nvPicPr>
          <p:cNvPr id="5" name="Picture 4">
            <a:extLst>
              <a:ext uri="{FF2B5EF4-FFF2-40B4-BE49-F238E27FC236}">
                <a16:creationId xmlns:a16="http://schemas.microsoft.com/office/drawing/2014/main" id="{5A3E53C1-6A85-463C-9E53-5955B8E7E508}"/>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772400" y="232134"/>
            <a:ext cx="3736200" cy="1101367"/>
          </a:xfrm>
          <a:prstGeom prst="rect">
            <a:avLst/>
          </a:prstGeom>
        </p:spPr>
      </p:pic>
      <p:pic>
        <p:nvPicPr>
          <p:cNvPr id="2" name="Picture 1">
            <a:extLst>
              <a:ext uri="{FF2B5EF4-FFF2-40B4-BE49-F238E27FC236}">
                <a16:creationId xmlns:a16="http://schemas.microsoft.com/office/drawing/2014/main" id="{12DD472E-BD19-4D9A-AD2E-95570C02C1A0}"/>
              </a:ext>
            </a:extLst>
          </p:cNvPr>
          <p:cNvPicPr>
            <a:picLocks noChangeAspect="1"/>
          </p:cNvPicPr>
          <p:nvPr/>
        </p:nvPicPr>
        <p:blipFill>
          <a:blip r:embed="rId4">
            <a:clrChange>
              <a:clrFrom>
                <a:srgbClr val="CCCCCC"/>
              </a:clrFrom>
              <a:clrTo>
                <a:srgbClr val="CCCCCC">
                  <a:alpha val="0"/>
                </a:srgbClr>
              </a:clrTo>
            </a:clrChange>
            <a:duotone>
              <a:prstClr val="black"/>
              <a:schemeClr val="tx2">
                <a:tint val="45000"/>
                <a:satMod val="400000"/>
              </a:schemeClr>
            </a:duotone>
            <a:extLst>
              <a:ext uri="{BEBA8EAE-BF5A-486C-A8C5-ECC9F3942E4B}">
                <a14:imgProps xmlns:a14="http://schemas.microsoft.com/office/drawing/2010/main">
                  <a14:imgLayer r:embed="rId5">
                    <a14:imgEffect>
                      <a14:saturation sat="400000"/>
                    </a14:imgEffect>
                  </a14:imgLayer>
                </a14:imgProps>
              </a:ext>
            </a:extLst>
          </a:blip>
          <a:stretch>
            <a:fillRect/>
          </a:stretch>
        </p:blipFill>
        <p:spPr>
          <a:xfrm>
            <a:off x="1541318" y="2142170"/>
            <a:ext cx="9144000" cy="3155894"/>
          </a:xfrm>
          <a:prstGeom prst="rect">
            <a:avLst/>
          </a:prstGeom>
        </p:spPr>
      </p:pic>
    </p:spTree>
    <p:extLst>
      <p:ext uri="{BB962C8B-B14F-4D97-AF65-F5344CB8AC3E}">
        <p14:creationId xmlns:p14="http://schemas.microsoft.com/office/powerpoint/2010/main" val="30515665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2"/>
          <p:cNvSpPr>
            <a:spLocks noGrp="1" noChangeArrowheads="1"/>
          </p:cNvSpPr>
          <p:nvPr>
            <p:ph type="ctrTitle" idx="4294967295"/>
          </p:nvPr>
        </p:nvSpPr>
        <p:spPr>
          <a:xfrm>
            <a:off x="2133600" y="572870"/>
            <a:ext cx="8534400" cy="646331"/>
          </a:xfrm>
        </p:spPr>
        <p:txBody>
          <a:bodyPr/>
          <a:lstStyle/>
          <a:p>
            <a:pPr eaLnBrk="1" hangingPunct="1"/>
            <a:r>
              <a:rPr lang="ro-RO" dirty="0"/>
              <a:t>Regăsirea datelor</a:t>
            </a:r>
            <a:endParaRPr lang="en-US" dirty="0"/>
          </a:p>
        </p:txBody>
      </p:sp>
      <p:sp>
        <p:nvSpPr>
          <p:cNvPr id="16388" name="Rectangle 3"/>
          <p:cNvSpPr>
            <a:spLocks noGrp="1" noChangeArrowheads="1"/>
          </p:cNvSpPr>
          <p:nvPr>
            <p:ph type="subTitle" idx="1"/>
          </p:nvPr>
        </p:nvSpPr>
        <p:spPr>
          <a:xfrm>
            <a:off x="1762992" y="1559936"/>
            <a:ext cx="8905009" cy="5029200"/>
          </a:xfrm>
        </p:spPr>
        <p:txBody>
          <a:bodyPr/>
          <a:lstStyle/>
          <a:p>
            <a:pPr marL="228600" indent="-228600" eaLnBrk="1" hangingPunct="1">
              <a:buFont typeface="Wingdings" pitchFamily="2" charset="2"/>
              <a:buChar char="n"/>
            </a:pPr>
            <a:r>
              <a:rPr lang="ro-RO" sz="2800" dirty="0"/>
              <a:t> LIST </a:t>
            </a:r>
            <a:r>
              <a:rPr lang="ro-RO" sz="2800" dirty="0" err="1"/>
              <a:t>DomesticFlights</a:t>
            </a:r>
            <a:endParaRPr lang="ro-RO" sz="2800" dirty="0"/>
          </a:p>
          <a:p>
            <a:pPr marL="228600" indent="-228600" eaLnBrk="1" hangingPunct="1">
              <a:buFont typeface="Wingdings" pitchFamily="2" charset="2"/>
              <a:buChar char="n"/>
            </a:pPr>
            <a:endParaRPr lang="ro-RO" sz="2800" dirty="0"/>
          </a:p>
          <a:p>
            <a:pPr marL="228600" indent="-228600" eaLnBrk="1" hangingPunct="1">
              <a:buFont typeface="Wingdings" pitchFamily="2" charset="2"/>
              <a:buChar char="n"/>
            </a:pPr>
            <a:endParaRPr lang="ro-RO" sz="2800" dirty="0"/>
          </a:p>
          <a:p>
            <a:pPr marL="971550" lvl="1" indent="-228600" eaLnBrk="1" hangingPunct="1"/>
            <a:endParaRPr lang="ro-RO" sz="2000" dirty="0"/>
          </a:p>
          <a:p>
            <a:pPr marL="228600" indent="-228600" eaLnBrk="1" hangingPunct="1">
              <a:buFont typeface="Wingdings" pitchFamily="2" charset="2"/>
              <a:buChar char="n"/>
            </a:pPr>
            <a:endParaRPr lang="ro-RO" sz="2800" dirty="0"/>
          </a:p>
          <a:p>
            <a:pPr marL="971550" lvl="1" indent="-228600" eaLnBrk="1" hangingPunct="1"/>
            <a:endParaRPr lang="en-US" sz="2000" dirty="0"/>
          </a:p>
          <a:p>
            <a:pPr marL="228600" indent="-228600" eaLnBrk="1" hangingPunct="1">
              <a:buFont typeface="Wingdings" pitchFamily="2" charset="2"/>
              <a:buChar char="n"/>
            </a:pPr>
            <a:endParaRPr lang="en-US" sz="2800" dirty="0"/>
          </a:p>
        </p:txBody>
      </p:sp>
      <p:pic>
        <p:nvPicPr>
          <p:cNvPr id="5" name="Picture 4">
            <a:extLst>
              <a:ext uri="{FF2B5EF4-FFF2-40B4-BE49-F238E27FC236}">
                <a16:creationId xmlns:a16="http://schemas.microsoft.com/office/drawing/2014/main" id="{5A3E53C1-6A85-463C-9E53-5955B8E7E508}"/>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772400" y="232134"/>
            <a:ext cx="3736200" cy="1101367"/>
          </a:xfrm>
          <a:prstGeom prst="rect">
            <a:avLst/>
          </a:prstGeom>
        </p:spPr>
      </p:pic>
      <p:pic>
        <p:nvPicPr>
          <p:cNvPr id="6" name="Picture 5">
            <a:extLst>
              <a:ext uri="{FF2B5EF4-FFF2-40B4-BE49-F238E27FC236}">
                <a16:creationId xmlns:a16="http://schemas.microsoft.com/office/drawing/2014/main" id="{F4E66AAA-8E68-4612-9330-70D5AD5EF8CC}"/>
              </a:ext>
            </a:extLst>
          </p:cNvPr>
          <p:cNvPicPr>
            <a:picLocks noChangeAspect="1"/>
          </p:cNvPicPr>
          <p:nvPr/>
        </p:nvPicPr>
        <p:blipFill>
          <a:blip r:embed="rId4">
            <a:clrChange>
              <a:clrFrom>
                <a:srgbClr val="CAF3D5"/>
              </a:clrFrom>
              <a:clrTo>
                <a:srgbClr val="CAF3D5">
                  <a:alpha val="0"/>
                </a:srgbClr>
              </a:clrTo>
            </a:clrChange>
            <a:duotone>
              <a:prstClr val="black"/>
              <a:schemeClr val="accent5">
                <a:tint val="45000"/>
                <a:satMod val="400000"/>
              </a:schemeClr>
            </a:duotone>
          </a:blip>
          <a:stretch>
            <a:fillRect/>
          </a:stretch>
        </p:blipFill>
        <p:spPr>
          <a:xfrm>
            <a:off x="2251202" y="2512436"/>
            <a:ext cx="7928586" cy="3124200"/>
          </a:xfrm>
          <a:prstGeom prst="rect">
            <a:avLst/>
          </a:prstGeom>
        </p:spPr>
      </p:pic>
    </p:spTree>
    <p:extLst>
      <p:ext uri="{BB962C8B-B14F-4D97-AF65-F5344CB8AC3E}">
        <p14:creationId xmlns:p14="http://schemas.microsoft.com/office/powerpoint/2010/main" val="5916624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2"/>
          <p:cNvSpPr>
            <a:spLocks noGrp="1" noChangeArrowheads="1"/>
          </p:cNvSpPr>
          <p:nvPr>
            <p:ph type="ctrTitle" idx="4294967295"/>
          </p:nvPr>
        </p:nvSpPr>
        <p:spPr>
          <a:xfrm>
            <a:off x="2133600" y="572870"/>
            <a:ext cx="8534400" cy="646331"/>
          </a:xfrm>
        </p:spPr>
        <p:txBody>
          <a:bodyPr/>
          <a:lstStyle/>
          <a:p>
            <a:pPr eaLnBrk="1" hangingPunct="1"/>
            <a:r>
              <a:rPr lang="ro-RO" dirty="0"/>
              <a:t>Regăsirea datelor</a:t>
            </a:r>
            <a:endParaRPr lang="en-US" dirty="0"/>
          </a:p>
        </p:txBody>
      </p:sp>
      <p:sp>
        <p:nvSpPr>
          <p:cNvPr id="16388" name="Rectangle 3"/>
          <p:cNvSpPr>
            <a:spLocks noGrp="1" noChangeArrowheads="1"/>
          </p:cNvSpPr>
          <p:nvPr>
            <p:ph type="subTitle" idx="1"/>
          </p:nvPr>
        </p:nvSpPr>
        <p:spPr>
          <a:xfrm>
            <a:off x="1762992" y="2209800"/>
            <a:ext cx="8905009" cy="4379336"/>
          </a:xfrm>
        </p:spPr>
        <p:txBody>
          <a:bodyPr/>
          <a:lstStyle/>
          <a:p>
            <a:pPr marL="228600" indent="-228600" eaLnBrk="1" hangingPunct="1">
              <a:buFont typeface="Wingdings" pitchFamily="2" charset="2"/>
              <a:buChar char="n"/>
            </a:pPr>
            <a:r>
              <a:rPr lang="ro-RO" sz="2800" dirty="0"/>
              <a:t> GET </a:t>
            </a:r>
            <a:r>
              <a:rPr lang="ro-RO" sz="2800" dirty="0" err="1"/>
              <a:t>DomesticFlights</a:t>
            </a:r>
            <a:r>
              <a:rPr lang="en-US" sz="2800" dirty="0"/>
              <a:t>[‘BA </a:t>
            </a:r>
            <a:r>
              <a:rPr lang="en-US" sz="2800" dirty="0" err="1"/>
              <a:t>CityFlyer</a:t>
            </a:r>
            <a:r>
              <a:rPr lang="en-US" sz="2800" dirty="0"/>
              <a:t>’]</a:t>
            </a:r>
            <a:endParaRPr lang="ro-RO" sz="2800" dirty="0"/>
          </a:p>
          <a:p>
            <a:pPr marL="228600" indent="-228600" eaLnBrk="1" hangingPunct="1">
              <a:buFont typeface="Wingdings" pitchFamily="2" charset="2"/>
              <a:buChar char="n"/>
            </a:pPr>
            <a:endParaRPr lang="ro-RO" sz="2800" dirty="0"/>
          </a:p>
          <a:p>
            <a:pPr marL="228600" indent="-228600" eaLnBrk="1" hangingPunct="1">
              <a:buFont typeface="Wingdings" pitchFamily="2" charset="2"/>
              <a:buChar char="n"/>
            </a:pPr>
            <a:endParaRPr lang="ro-RO" sz="2800" dirty="0"/>
          </a:p>
          <a:p>
            <a:pPr marL="971550" lvl="1" indent="-228600" eaLnBrk="1" hangingPunct="1"/>
            <a:endParaRPr lang="ro-RO" sz="2000" dirty="0"/>
          </a:p>
          <a:p>
            <a:pPr marL="228600" indent="-228600" eaLnBrk="1" hangingPunct="1">
              <a:buFont typeface="Wingdings" pitchFamily="2" charset="2"/>
              <a:buChar char="n"/>
            </a:pPr>
            <a:endParaRPr lang="ro-RO" sz="2800" dirty="0"/>
          </a:p>
          <a:p>
            <a:pPr marL="971550" lvl="1" indent="-228600" eaLnBrk="1" hangingPunct="1"/>
            <a:endParaRPr lang="en-US" sz="2000" dirty="0"/>
          </a:p>
          <a:p>
            <a:pPr marL="228600" indent="-228600" eaLnBrk="1" hangingPunct="1">
              <a:buFont typeface="Wingdings" pitchFamily="2" charset="2"/>
              <a:buChar char="n"/>
            </a:pPr>
            <a:endParaRPr lang="en-US" sz="2800" dirty="0"/>
          </a:p>
        </p:txBody>
      </p:sp>
      <p:pic>
        <p:nvPicPr>
          <p:cNvPr id="5" name="Picture 4">
            <a:extLst>
              <a:ext uri="{FF2B5EF4-FFF2-40B4-BE49-F238E27FC236}">
                <a16:creationId xmlns:a16="http://schemas.microsoft.com/office/drawing/2014/main" id="{5A3E53C1-6A85-463C-9E53-5955B8E7E508}"/>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772400" y="232134"/>
            <a:ext cx="3736200" cy="1101367"/>
          </a:xfrm>
          <a:prstGeom prst="rect">
            <a:avLst/>
          </a:prstGeom>
        </p:spPr>
      </p:pic>
      <p:pic>
        <p:nvPicPr>
          <p:cNvPr id="4" name="Picture 3">
            <a:extLst>
              <a:ext uri="{FF2B5EF4-FFF2-40B4-BE49-F238E27FC236}">
                <a16:creationId xmlns:a16="http://schemas.microsoft.com/office/drawing/2014/main" id="{7B5C9577-BCF9-4C14-99BA-5A5819B21579}"/>
              </a:ext>
            </a:extLst>
          </p:cNvPr>
          <p:cNvPicPr>
            <a:picLocks noChangeAspect="1"/>
          </p:cNvPicPr>
          <p:nvPr/>
        </p:nvPicPr>
        <p:blipFill>
          <a:blip r:embed="rId4">
            <a:clrChange>
              <a:clrFrom>
                <a:srgbClr val="CAF3D5"/>
              </a:clrFrom>
              <a:clrTo>
                <a:srgbClr val="CAF3D5">
                  <a:alpha val="0"/>
                </a:srgbClr>
              </a:clrTo>
            </a:clrChange>
            <a:duotone>
              <a:prstClr val="black"/>
              <a:schemeClr val="accent5">
                <a:tint val="45000"/>
                <a:satMod val="400000"/>
              </a:schemeClr>
            </a:duotone>
          </a:blip>
          <a:stretch>
            <a:fillRect/>
          </a:stretch>
        </p:blipFill>
        <p:spPr>
          <a:xfrm>
            <a:off x="2329295" y="3352800"/>
            <a:ext cx="7772400" cy="1024702"/>
          </a:xfrm>
          <a:prstGeom prst="rect">
            <a:avLst/>
          </a:prstGeom>
        </p:spPr>
      </p:pic>
      <p:sp>
        <p:nvSpPr>
          <p:cNvPr id="6" name="Rectangle 5">
            <a:extLst>
              <a:ext uri="{FF2B5EF4-FFF2-40B4-BE49-F238E27FC236}">
                <a16:creationId xmlns:a16="http://schemas.microsoft.com/office/drawing/2014/main" id="{791CC8C4-759B-4A39-A527-839A7375736F}"/>
              </a:ext>
            </a:extLst>
          </p:cNvPr>
          <p:cNvSpPr/>
          <p:nvPr/>
        </p:nvSpPr>
        <p:spPr bwMode="auto">
          <a:xfrm>
            <a:off x="1905000" y="2971800"/>
            <a:ext cx="533400" cy="1828800"/>
          </a:xfrm>
          <a:prstGeom prst="rect">
            <a:avLst/>
          </a:prstGeom>
          <a:solidFill>
            <a:schemeClr val="accent1"/>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endParaRPr lang="en-GB"/>
          </a:p>
        </p:txBody>
      </p:sp>
    </p:spTree>
    <p:extLst>
      <p:ext uri="{BB962C8B-B14F-4D97-AF65-F5344CB8AC3E}">
        <p14:creationId xmlns:p14="http://schemas.microsoft.com/office/powerpoint/2010/main" val="22611434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2"/>
          <p:cNvSpPr>
            <a:spLocks noGrp="1" noChangeArrowheads="1"/>
          </p:cNvSpPr>
          <p:nvPr>
            <p:ph type="ctrTitle" idx="4294967295"/>
          </p:nvPr>
        </p:nvSpPr>
        <p:spPr>
          <a:xfrm>
            <a:off x="2133600" y="572870"/>
            <a:ext cx="8534400" cy="646331"/>
          </a:xfrm>
        </p:spPr>
        <p:txBody>
          <a:bodyPr/>
          <a:lstStyle/>
          <a:p>
            <a:pPr eaLnBrk="1" hangingPunct="1"/>
            <a:r>
              <a:rPr lang="en-US" dirty="0" err="1"/>
              <a:t>Modificare</a:t>
            </a:r>
            <a:r>
              <a:rPr lang="en-US" dirty="0"/>
              <a:t> </a:t>
            </a:r>
            <a:r>
              <a:rPr lang="en-US" i="1" dirty="0"/>
              <a:t>Column Family</a:t>
            </a:r>
          </a:p>
        </p:txBody>
      </p:sp>
      <p:sp>
        <p:nvSpPr>
          <p:cNvPr id="16388" name="Rectangle 3"/>
          <p:cNvSpPr>
            <a:spLocks noGrp="1" noChangeArrowheads="1"/>
          </p:cNvSpPr>
          <p:nvPr>
            <p:ph type="subTitle" idx="1"/>
          </p:nvPr>
        </p:nvSpPr>
        <p:spPr>
          <a:xfrm>
            <a:off x="1762992" y="1559936"/>
            <a:ext cx="8905009" cy="5029200"/>
          </a:xfrm>
        </p:spPr>
        <p:txBody>
          <a:bodyPr/>
          <a:lstStyle/>
          <a:p>
            <a:pPr marL="228600" indent="-228600" eaLnBrk="1" hangingPunct="1">
              <a:buFont typeface="Wingdings" pitchFamily="2" charset="2"/>
              <a:buChar char="n"/>
            </a:pPr>
            <a:endParaRPr lang="ro-RO" sz="2800" dirty="0"/>
          </a:p>
          <a:p>
            <a:pPr marL="971550" lvl="1" indent="-228600" eaLnBrk="1" hangingPunct="1"/>
            <a:endParaRPr lang="ro-RO" sz="2000" dirty="0"/>
          </a:p>
          <a:p>
            <a:pPr marL="228600" indent="-228600" eaLnBrk="1" hangingPunct="1">
              <a:buFont typeface="Wingdings" pitchFamily="2" charset="2"/>
              <a:buChar char="n"/>
            </a:pPr>
            <a:endParaRPr lang="ro-RO" sz="2800" dirty="0"/>
          </a:p>
          <a:p>
            <a:pPr marL="971550" lvl="1" indent="-228600" eaLnBrk="1" hangingPunct="1"/>
            <a:endParaRPr lang="en-US" sz="2000" dirty="0"/>
          </a:p>
          <a:p>
            <a:pPr marL="228600" indent="-228600" eaLnBrk="1" hangingPunct="1">
              <a:buFont typeface="Wingdings" pitchFamily="2" charset="2"/>
              <a:buChar char="n"/>
            </a:pPr>
            <a:endParaRPr lang="en-US" sz="2800" dirty="0"/>
          </a:p>
        </p:txBody>
      </p:sp>
      <p:pic>
        <p:nvPicPr>
          <p:cNvPr id="5" name="Picture 4">
            <a:extLst>
              <a:ext uri="{FF2B5EF4-FFF2-40B4-BE49-F238E27FC236}">
                <a16:creationId xmlns:a16="http://schemas.microsoft.com/office/drawing/2014/main" id="{5A3E53C1-6A85-463C-9E53-5955B8E7E508}"/>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772400" y="232134"/>
            <a:ext cx="3736200" cy="1101367"/>
          </a:xfrm>
          <a:prstGeom prst="rect">
            <a:avLst/>
          </a:prstGeom>
        </p:spPr>
      </p:pic>
      <p:pic>
        <p:nvPicPr>
          <p:cNvPr id="2" name="Picture 1">
            <a:extLst>
              <a:ext uri="{FF2B5EF4-FFF2-40B4-BE49-F238E27FC236}">
                <a16:creationId xmlns:a16="http://schemas.microsoft.com/office/drawing/2014/main" id="{85CAD8D5-72CF-4BB6-8A7A-888E5C51077A}"/>
              </a:ext>
            </a:extLst>
          </p:cNvPr>
          <p:cNvPicPr>
            <a:picLocks noChangeAspect="1"/>
          </p:cNvPicPr>
          <p:nvPr/>
        </p:nvPicPr>
        <p:blipFill>
          <a:blip r:embed="rId4">
            <a:clrChange>
              <a:clrFrom>
                <a:srgbClr val="CCCCCC"/>
              </a:clrFrom>
              <a:clrTo>
                <a:srgbClr val="CCCCCC">
                  <a:alpha val="0"/>
                </a:srgbClr>
              </a:clrTo>
            </a:clrChange>
          </a:blip>
          <a:stretch>
            <a:fillRect/>
          </a:stretch>
        </p:blipFill>
        <p:spPr>
          <a:xfrm>
            <a:off x="2133601" y="2514600"/>
            <a:ext cx="8057143" cy="3419048"/>
          </a:xfrm>
          <a:prstGeom prst="rect">
            <a:avLst/>
          </a:prstGeom>
        </p:spPr>
      </p:pic>
    </p:spTree>
    <p:extLst>
      <p:ext uri="{BB962C8B-B14F-4D97-AF65-F5344CB8AC3E}">
        <p14:creationId xmlns:p14="http://schemas.microsoft.com/office/powerpoint/2010/main" val="20569650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2"/>
          <p:cNvSpPr>
            <a:spLocks noGrp="1" noChangeArrowheads="1"/>
          </p:cNvSpPr>
          <p:nvPr>
            <p:ph type="ctrTitle" idx="4294967295"/>
          </p:nvPr>
        </p:nvSpPr>
        <p:spPr>
          <a:xfrm>
            <a:off x="1922318" y="914400"/>
            <a:ext cx="8534400" cy="3970318"/>
          </a:xfrm>
        </p:spPr>
        <p:txBody>
          <a:bodyPr/>
          <a:lstStyle/>
          <a:p>
            <a:pPr eaLnBrk="1" hangingPunct="1"/>
            <a:r>
              <a:rPr lang="ro-RO" dirty="0"/>
              <a:t>Ștergere date </a:t>
            </a:r>
            <a:br>
              <a:rPr lang="ro-RO" dirty="0"/>
            </a:br>
            <a:br>
              <a:rPr lang="ro-RO" dirty="0"/>
            </a:br>
            <a:br>
              <a:rPr lang="ro-RO" dirty="0"/>
            </a:br>
            <a:br>
              <a:rPr lang="ro-RO" dirty="0"/>
            </a:br>
            <a:br>
              <a:rPr lang="ro-RO" dirty="0"/>
            </a:br>
            <a:br>
              <a:rPr lang="ro-RO" dirty="0"/>
            </a:br>
            <a:r>
              <a:rPr lang="ro-RO" dirty="0"/>
              <a:t>Ștergere </a:t>
            </a:r>
            <a:r>
              <a:rPr lang="ro-RO" dirty="0" err="1"/>
              <a:t>Column</a:t>
            </a:r>
            <a:r>
              <a:rPr lang="ro-RO" dirty="0"/>
              <a:t> </a:t>
            </a:r>
            <a:r>
              <a:rPr lang="ro-RO" dirty="0" err="1"/>
              <a:t>Family</a:t>
            </a:r>
            <a:endParaRPr lang="en-US" dirty="0"/>
          </a:p>
        </p:txBody>
      </p:sp>
      <p:sp>
        <p:nvSpPr>
          <p:cNvPr id="16388" name="Rectangle 3"/>
          <p:cNvSpPr>
            <a:spLocks noGrp="1" noChangeArrowheads="1"/>
          </p:cNvSpPr>
          <p:nvPr>
            <p:ph type="subTitle" idx="1"/>
          </p:nvPr>
        </p:nvSpPr>
        <p:spPr>
          <a:xfrm>
            <a:off x="1762992" y="1559936"/>
            <a:ext cx="8905009" cy="5029200"/>
          </a:xfrm>
        </p:spPr>
        <p:txBody>
          <a:bodyPr/>
          <a:lstStyle/>
          <a:p>
            <a:pPr marL="228600" indent="-228600" eaLnBrk="1" hangingPunct="1">
              <a:buFont typeface="Wingdings" pitchFamily="2" charset="2"/>
              <a:buChar char="n"/>
            </a:pPr>
            <a:endParaRPr lang="ro-RO" sz="2800" dirty="0"/>
          </a:p>
          <a:p>
            <a:pPr marL="971550" lvl="1" indent="-228600" eaLnBrk="1" hangingPunct="1"/>
            <a:endParaRPr lang="ro-RO" sz="2000" dirty="0"/>
          </a:p>
          <a:p>
            <a:pPr marL="228600" indent="-228600" eaLnBrk="1" hangingPunct="1">
              <a:buFont typeface="Wingdings" pitchFamily="2" charset="2"/>
              <a:buChar char="n"/>
            </a:pPr>
            <a:endParaRPr lang="ro-RO" sz="2800" dirty="0"/>
          </a:p>
          <a:p>
            <a:pPr marL="971550" lvl="1" indent="-228600" eaLnBrk="1" hangingPunct="1"/>
            <a:endParaRPr lang="en-US" sz="2000" dirty="0"/>
          </a:p>
          <a:p>
            <a:pPr marL="228600" indent="-228600" eaLnBrk="1" hangingPunct="1">
              <a:buFont typeface="Wingdings" pitchFamily="2" charset="2"/>
              <a:buChar char="n"/>
            </a:pPr>
            <a:endParaRPr lang="en-US" sz="2800" dirty="0"/>
          </a:p>
        </p:txBody>
      </p:sp>
      <p:pic>
        <p:nvPicPr>
          <p:cNvPr id="5" name="Picture 4">
            <a:extLst>
              <a:ext uri="{FF2B5EF4-FFF2-40B4-BE49-F238E27FC236}">
                <a16:creationId xmlns:a16="http://schemas.microsoft.com/office/drawing/2014/main" id="{5A3E53C1-6A85-463C-9E53-5955B8E7E508}"/>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772400" y="232134"/>
            <a:ext cx="3736200" cy="1101367"/>
          </a:xfrm>
          <a:prstGeom prst="rect">
            <a:avLst/>
          </a:prstGeom>
        </p:spPr>
      </p:pic>
      <p:pic>
        <p:nvPicPr>
          <p:cNvPr id="2" name="Picture 1">
            <a:extLst>
              <a:ext uri="{FF2B5EF4-FFF2-40B4-BE49-F238E27FC236}">
                <a16:creationId xmlns:a16="http://schemas.microsoft.com/office/drawing/2014/main" id="{D0008E7B-5E1D-44F9-ADA2-2AEE06AC8891}"/>
              </a:ext>
            </a:extLst>
          </p:cNvPr>
          <p:cNvPicPr>
            <a:picLocks noChangeAspect="1"/>
          </p:cNvPicPr>
          <p:nvPr/>
        </p:nvPicPr>
        <p:blipFill>
          <a:blip r:embed="rId4">
            <a:clrChange>
              <a:clrFrom>
                <a:srgbClr val="CCCCCC"/>
              </a:clrFrom>
              <a:clrTo>
                <a:srgbClr val="CCCCCC">
                  <a:alpha val="0"/>
                </a:srgbClr>
              </a:clrTo>
            </a:clrChange>
          </a:blip>
          <a:stretch>
            <a:fillRect/>
          </a:stretch>
        </p:blipFill>
        <p:spPr>
          <a:xfrm>
            <a:off x="2362200" y="1828801"/>
            <a:ext cx="7086600" cy="1765015"/>
          </a:xfrm>
          <a:prstGeom prst="rect">
            <a:avLst/>
          </a:prstGeom>
        </p:spPr>
      </p:pic>
      <p:pic>
        <p:nvPicPr>
          <p:cNvPr id="3" name="Picture 2">
            <a:extLst>
              <a:ext uri="{FF2B5EF4-FFF2-40B4-BE49-F238E27FC236}">
                <a16:creationId xmlns:a16="http://schemas.microsoft.com/office/drawing/2014/main" id="{E0CF8F61-BC3B-423D-A0D4-D4B4C743515A}"/>
              </a:ext>
            </a:extLst>
          </p:cNvPr>
          <p:cNvPicPr>
            <a:picLocks noChangeAspect="1"/>
          </p:cNvPicPr>
          <p:nvPr/>
        </p:nvPicPr>
        <p:blipFill>
          <a:blip r:embed="rId5">
            <a:clrChange>
              <a:clrFrom>
                <a:srgbClr val="CCCCCC"/>
              </a:clrFrom>
              <a:clrTo>
                <a:srgbClr val="CCCCCC">
                  <a:alpha val="0"/>
                </a:srgbClr>
              </a:clrTo>
            </a:clrChange>
          </a:blip>
          <a:stretch>
            <a:fillRect/>
          </a:stretch>
        </p:blipFill>
        <p:spPr>
          <a:xfrm>
            <a:off x="2362200" y="5175790"/>
            <a:ext cx="7214596" cy="961946"/>
          </a:xfrm>
          <a:prstGeom prst="rect">
            <a:avLst/>
          </a:prstGeom>
        </p:spPr>
      </p:pic>
    </p:spTree>
    <p:extLst>
      <p:ext uri="{BB962C8B-B14F-4D97-AF65-F5344CB8AC3E}">
        <p14:creationId xmlns:p14="http://schemas.microsoft.com/office/powerpoint/2010/main" val="14560886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2"/>
          <p:cNvSpPr>
            <a:spLocks noGrp="1" noChangeArrowheads="1"/>
          </p:cNvSpPr>
          <p:nvPr>
            <p:ph type="ctrTitle" idx="4294967295"/>
          </p:nvPr>
        </p:nvSpPr>
        <p:spPr>
          <a:xfrm>
            <a:off x="2133600" y="634426"/>
            <a:ext cx="8534400" cy="584775"/>
          </a:xfrm>
        </p:spPr>
        <p:txBody>
          <a:bodyPr/>
          <a:lstStyle/>
          <a:p>
            <a:pPr eaLnBrk="1" hangingPunct="1"/>
            <a:r>
              <a:rPr lang="ro-RO" sz="3200" b="1" dirty="0"/>
              <a:t>CQL </a:t>
            </a:r>
            <a:r>
              <a:rPr lang="ro-RO" sz="3200" dirty="0"/>
              <a:t>Crearea unui </a:t>
            </a:r>
            <a:r>
              <a:rPr lang="ro-RO" sz="3200" i="1" dirty="0" err="1"/>
              <a:t>Column</a:t>
            </a:r>
            <a:r>
              <a:rPr lang="ro-RO" sz="3200" i="1" dirty="0"/>
              <a:t> </a:t>
            </a:r>
            <a:r>
              <a:rPr lang="ro-RO" sz="3200" i="1" dirty="0" err="1"/>
              <a:t>Family</a:t>
            </a:r>
            <a:endParaRPr lang="en-US" sz="3200" i="1" dirty="0"/>
          </a:p>
        </p:txBody>
      </p:sp>
      <p:pic>
        <p:nvPicPr>
          <p:cNvPr id="5" name="Picture 4">
            <a:extLst>
              <a:ext uri="{FF2B5EF4-FFF2-40B4-BE49-F238E27FC236}">
                <a16:creationId xmlns:a16="http://schemas.microsoft.com/office/drawing/2014/main" id="{5A3E53C1-6A85-463C-9E53-5955B8E7E508}"/>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772400" y="232134"/>
            <a:ext cx="3736200" cy="1101367"/>
          </a:xfrm>
          <a:prstGeom prst="rect">
            <a:avLst/>
          </a:prstGeom>
        </p:spPr>
      </p:pic>
      <p:pic>
        <p:nvPicPr>
          <p:cNvPr id="2" name="Picture 1">
            <a:extLst>
              <a:ext uri="{FF2B5EF4-FFF2-40B4-BE49-F238E27FC236}">
                <a16:creationId xmlns:a16="http://schemas.microsoft.com/office/drawing/2014/main" id="{297FB70B-0A08-4009-9AFF-A1225A7523FD}"/>
              </a:ext>
            </a:extLst>
          </p:cNvPr>
          <p:cNvPicPr>
            <a:picLocks noChangeAspect="1"/>
          </p:cNvPicPr>
          <p:nvPr/>
        </p:nvPicPr>
        <p:blipFill>
          <a:blip r:embed="rId4">
            <a:clrChange>
              <a:clrFrom>
                <a:srgbClr val="CCCCCC"/>
              </a:clrFrom>
              <a:clrTo>
                <a:srgbClr val="CCCCCC">
                  <a:alpha val="0"/>
                </a:srgbClr>
              </a:clrTo>
            </a:clrChange>
            <a:duotone>
              <a:prstClr val="black"/>
              <a:schemeClr val="tx2">
                <a:tint val="45000"/>
                <a:satMod val="400000"/>
              </a:schemeClr>
            </a:duotone>
            <a:extLst>
              <a:ext uri="{BEBA8EAE-BF5A-486C-A8C5-ECC9F3942E4B}">
                <a14:imgProps xmlns:a14="http://schemas.microsoft.com/office/drawing/2010/main">
                  <a14:imgLayer r:embed="rId5">
                    <a14:imgEffect>
                      <a14:saturation sat="300000"/>
                    </a14:imgEffect>
                  </a14:imgLayer>
                </a14:imgProps>
              </a:ext>
            </a:extLst>
          </a:blip>
          <a:stretch>
            <a:fillRect/>
          </a:stretch>
        </p:blipFill>
        <p:spPr>
          <a:xfrm>
            <a:off x="2038857" y="1828800"/>
            <a:ext cx="8114286" cy="4200000"/>
          </a:xfrm>
          <a:prstGeom prst="rect">
            <a:avLst/>
          </a:prstGeom>
        </p:spPr>
      </p:pic>
    </p:spTree>
    <p:extLst>
      <p:ext uri="{BB962C8B-B14F-4D97-AF65-F5344CB8AC3E}">
        <p14:creationId xmlns:p14="http://schemas.microsoft.com/office/powerpoint/2010/main" val="319536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6F5A71D5-97A1-4306-BB99-5302D0A0A1A4}"/>
              </a:ext>
            </a:extLst>
          </p:cNvPr>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4345" y="4715266"/>
            <a:ext cx="7165200" cy="2112176"/>
          </a:xfrm>
          <a:prstGeom prst="rect">
            <a:avLst/>
          </a:prstGeom>
        </p:spPr>
      </p:pic>
      <p:pic>
        <p:nvPicPr>
          <p:cNvPr id="4" name="Picture 3" descr="A picture containing drawing, plate&#10;&#10;Description automatically generated">
            <a:extLst>
              <a:ext uri="{FF2B5EF4-FFF2-40B4-BE49-F238E27FC236}">
                <a16:creationId xmlns:a16="http://schemas.microsoft.com/office/drawing/2014/main" id="{AFFE832B-ED8A-4942-A051-E1845A1A12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1686" y="1689496"/>
            <a:ext cx="4983861" cy="1659360"/>
          </a:xfrm>
          <a:prstGeom prst="rect">
            <a:avLst/>
          </a:prstGeom>
        </p:spPr>
      </p:pic>
      <p:pic>
        <p:nvPicPr>
          <p:cNvPr id="7" name="Picture 6" descr="A picture containing drawing&#10;&#10;Description automatically generated">
            <a:extLst>
              <a:ext uri="{FF2B5EF4-FFF2-40B4-BE49-F238E27FC236}">
                <a16:creationId xmlns:a16="http://schemas.microsoft.com/office/drawing/2014/main" id="{DAED6938-6B19-412B-A968-C2465616024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34200" y="-402897"/>
            <a:ext cx="3086100" cy="3086100"/>
          </a:xfrm>
          <a:prstGeom prst="rect">
            <a:avLst/>
          </a:prstGeom>
        </p:spPr>
      </p:pic>
      <p:pic>
        <p:nvPicPr>
          <p:cNvPr id="9" name="Picture 8" descr="A picture containing drawing&#10;&#10;Description automatically generated">
            <a:extLst>
              <a:ext uri="{FF2B5EF4-FFF2-40B4-BE49-F238E27FC236}">
                <a16:creationId xmlns:a16="http://schemas.microsoft.com/office/drawing/2014/main" id="{DE2F9316-FD8B-4CD3-BC4A-F52B777CBAC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32855" y="4835894"/>
            <a:ext cx="2112176" cy="2112176"/>
          </a:xfrm>
          <a:prstGeom prst="rect">
            <a:avLst/>
          </a:prstGeom>
        </p:spPr>
      </p:pic>
      <p:pic>
        <p:nvPicPr>
          <p:cNvPr id="13" name="Picture 12" descr="A picture containing drawing&#10;&#10;Description automatically generated">
            <a:extLst>
              <a:ext uri="{FF2B5EF4-FFF2-40B4-BE49-F238E27FC236}">
                <a16:creationId xmlns:a16="http://schemas.microsoft.com/office/drawing/2014/main" id="{199609A9-019B-4C34-A47B-20B90005BD7D}"/>
              </a:ext>
            </a:extLst>
          </p:cNvPr>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519646" y="-132848"/>
            <a:ext cx="4191000" cy="2275582"/>
          </a:xfrm>
          <a:prstGeom prst="rect">
            <a:avLst/>
          </a:prstGeom>
        </p:spPr>
      </p:pic>
      <p:pic>
        <p:nvPicPr>
          <p:cNvPr id="15" name="Picture 14" descr="A close up of a logo&#10;&#10;Description automatically generated">
            <a:extLst>
              <a:ext uri="{FF2B5EF4-FFF2-40B4-BE49-F238E27FC236}">
                <a16:creationId xmlns:a16="http://schemas.microsoft.com/office/drawing/2014/main" id="{64F45C36-99A4-481A-ACA5-9FC1AD979A4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676893" y="2561885"/>
            <a:ext cx="2971419" cy="2785705"/>
          </a:xfrm>
          <a:prstGeom prst="rect">
            <a:avLst/>
          </a:prstGeom>
        </p:spPr>
      </p:pic>
      <p:pic>
        <p:nvPicPr>
          <p:cNvPr id="17" name="Picture 16" descr="A picture containing drawing, shirt&#10;&#10;Description automatically generated">
            <a:extLst>
              <a:ext uri="{FF2B5EF4-FFF2-40B4-BE49-F238E27FC236}">
                <a16:creationId xmlns:a16="http://schemas.microsoft.com/office/drawing/2014/main" id="{F358C087-678E-4511-BD6A-54CAF17A546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681219" y="3443936"/>
            <a:ext cx="3810000" cy="1704975"/>
          </a:xfrm>
          <a:prstGeom prst="rect">
            <a:avLst/>
          </a:prstGeom>
        </p:spPr>
      </p:pic>
    </p:spTree>
    <p:extLst>
      <p:ext uri="{BB962C8B-B14F-4D97-AF65-F5344CB8AC3E}">
        <p14:creationId xmlns:p14="http://schemas.microsoft.com/office/powerpoint/2010/main" val="19651464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2"/>
          <p:cNvSpPr>
            <a:spLocks noGrp="1" noChangeArrowheads="1"/>
          </p:cNvSpPr>
          <p:nvPr>
            <p:ph type="ctrTitle" idx="4294967295"/>
          </p:nvPr>
        </p:nvSpPr>
        <p:spPr>
          <a:xfrm>
            <a:off x="2133600" y="634426"/>
            <a:ext cx="8534400" cy="584775"/>
          </a:xfrm>
        </p:spPr>
        <p:txBody>
          <a:bodyPr/>
          <a:lstStyle/>
          <a:p>
            <a:pPr eaLnBrk="1" hangingPunct="1"/>
            <a:r>
              <a:rPr lang="ro-RO" sz="3200" b="1" dirty="0"/>
              <a:t>CQL </a:t>
            </a:r>
            <a:r>
              <a:rPr lang="ro-RO" sz="3200" dirty="0"/>
              <a:t>Regăsirea datelor</a:t>
            </a:r>
            <a:endParaRPr lang="en-US" sz="3200" i="1" dirty="0"/>
          </a:p>
        </p:txBody>
      </p:sp>
      <p:pic>
        <p:nvPicPr>
          <p:cNvPr id="5" name="Picture 4">
            <a:extLst>
              <a:ext uri="{FF2B5EF4-FFF2-40B4-BE49-F238E27FC236}">
                <a16:creationId xmlns:a16="http://schemas.microsoft.com/office/drawing/2014/main" id="{5A3E53C1-6A85-463C-9E53-5955B8E7E508}"/>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772400" y="232134"/>
            <a:ext cx="3736200" cy="1101367"/>
          </a:xfrm>
          <a:prstGeom prst="rect">
            <a:avLst/>
          </a:prstGeom>
        </p:spPr>
      </p:pic>
      <p:pic>
        <p:nvPicPr>
          <p:cNvPr id="2" name="Picture 1">
            <a:extLst>
              <a:ext uri="{FF2B5EF4-FFF2-40B4-BE49-F238E27FC236}">
                <a16:creationId xmlns:a16="http://schemas.microsoft.com/office/drawing/2014/main" id="{5A71707F-363E-4343-B123-436E35BDDCD7}"/>
              </a:ext>
            </a:extLst>
          </p:cNvPr>
          <p:cNvPicPr>
            <a:picLocks noChangeAspect="1"/>
          </p:cNvPicPr>
          <p:nvPr/>
        </p:nvPicPr>
        <p:blipFill>
          <a:blip r:embed="rId4">
            <a:clrChange>
              <a:clrFrom>
                <a:srgbClr val="CCCCCC"/>
              </a:clrFrom>
              <a:clrTo>
                <a:srgbClr val="CCCCCC">
                  <a:alpha val="0"/>
                </a:srgbClr>
              </a:clrTo>
            </a:clrChange>
            <a:duotone>
              <a:prstClr val="black"/>
              <a:schemeClr val="tx2">
                <a:tint val="45000"/>
                <a:satMod val="400000"/>
              </a:schemeClr>
            </a:duotone>
            <a:extLst>
              <a:ext uri="{BEBA8EAE-BF5A-486C-A8C5-ECC9F3942E4B}">
                <a14:imgProps xmlns:a14="http://schemas.microsoft.com/office/drawing/2010/main">
                  <a14:imgLayer r:embed="rId5">
                    <a14:imgEffect>
                      <a14:saturation sat="300000"/>
                    </a14:imgEffect>
                  </a14:imgLayer>
                </a14:imgProps>
              </a:ext>
            </a:extLst>
          </a:blip>
          <a:stretch>
            <a:fillRect/>
          </a:stretch>
        </p:blipFill>
        <p:spPr>
          <a:xfrm>
            <a:off x="1600200" y="3047126"/>
            <a:ext cx="9067800" cy="1058623"/>
          </a:xfrm>
          <a:prstGeom prst="rect">
            <a:avLst/>
          </a:prstGeom>
        </p:spPr>
      </p:pic>
    </p:spTree>
    <p:extLst>
      <p:ext uri="{BB962C8B-B14F-4D97-AF65-F5344CB8AC3E}">
        <p14:creationId xmlns:p14="http://schemas.microsoft.com/office/powerpoint/2010/main" val="15862175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2"/>
          <p:cNvSpPr>
            <a:spLocks noGrp="1" noChangeArrowheads="1"/>
          </p:cNvSpPr>
          <p:nvPr>
            <p:ph type="ctrTitle" idx="4294967295"/>
          </p:nvPr>
        </p:nvSpPr>
        <p:spPr>
          <a:xfrm>
            <a:off x="2133600" y="572870"/>
            <a:ext cx="8534400" cy="646331"/>
          </a:xfrm>
        </p:spPr>
        <p:txBody>
          <a:bodyPr/>
          <a:lstStyle/>
          <a:p>
            <a:pPr eaLnBrk="1" hangingPunct="1"/>
            <a:r>
              <a:rPr lang="ro-RO" dirty="0"/>
              <a:t>Abordări bazate pe documente</a:t>
            </a:r>
            <a:endParaRPr lang="en-US" dirty="0"/>
          </a:p>
        </p:txBody>
      </p:sp>
      <p:sp>
        <p:nvSpPr>
          <p:cNvPr id="16388" name="Rectangle 3"/>
          <p:cNvSpPr>
            <a:spLocks noGrp="1" noChangeArrowheads="1"/>
          </p:cNvSpPr>
          <p:nvPr>
            <p:ph type="subTitle" idx="1"/>
          </p:nvPr>
        </p:nvSpPr>
        <p:spPr>
          <a:xfrm>
            <a:off x="2133600" y="1447800"/>
            <a:ext cx="8534400" cy="5029200"/>
          </a:xfrm>
        </p:spPr>
        <p:txBody>
          <a:bodyPr/>
          <a:lstStyle/>
          <a:p>
            <a:pPr marL="228600" indent="-228600" eaLnBrk="1" hangingPunct="1">
              <a:buFont typeface="Wingdings" pitchFamily="2" charset="2"/>
              <a:buChar char="n"/>
            </a:pPr>
            <a:r>
              <a:rPr lang="ro-RO" sz="2800" dirty="0"/>
              <a:t> nu există un design al bazei de date în adevăratul sens al cuvântului</a:t>
            </a:r>
          </a:p>
          <a:p>
            <a:pPr marL="228600" indent="-228600" eaLnBrk="1" hangingPunct="1">
              <a:buFont typeface="Wingdings" pitchFamily="2" charset="2"/>
              <a:buChar char="n"/>
            </a:pPr>
            <a:r>
              <a:rPr lang="ro-RO" sz="2800" dirty="0"/>
              <a:t> bazele de date nu au o structură și nici constrângeri de integritate. (nici măcar de tip)</a:t>
            </a:r>
          </a:p>
          <a:p>
            <a:pPr marL="228600" indent="-228600" eaLnBrk="1" hangingPunct="1">
              <a:buFont typeface="Wingdings" pitchFamily="2" charset="2"/>
              <a:buChar char="n"/>
            </a:pPr>
            <a:r>
              <a:rPr lang="ro-RO" sz="2800" i="1" dirty="0"/>
              <a:t> </a:t>
            </a:r>
            <a:r>
              <a:rPr lang="ro-RO" sz="2800" i="1" dirty="0" err="1"/>
              <a:t>sharding</a:t>
            </a:r>
            <a:r>
              <a:rPr lang="ro-RO" sz="2800" dirty="0"/>
              <a:t> - </a:t>
            </a:r>
            <a:r>
              <a:rPr lang="en-US" sz="2800" dirty="0"/>
              <a:t> </a:t>
            </a:r>
            <a:r>
              <a:rPr lang="ro-RO" sz="2800" dirty="0"/>
              <a:t>partiționarea unei baze de date foarte mari în părți de dimensiuni reduse și care sunt mai ușor și mai rapid de gestionat. Fiecare </a:t>
            </a:r>
            <a:r>
              <a:rPr lang="ro-RO" sz="2800" i="1" dirty="0" err="1"/>
              <a:t>shard</a:t>
            </a:r>
            <a:r>
              <a:rPr lang="ro-RO" sz="2800" dirty="0"/>
              <a:t> e memorat pe un nod ce are propria sa instanță activă de bază de date</a:t>
            </a:r>
          </a:p>
          <a:p>
            <a:pPr marL="228600" indent="-228600" eaLnBrk="1" hangingPunct="1">
              <a:buFont typeface="Wingdings" pitchFamily="2" charset="2"/>
              <a:buChar char="n"/>
            </a:pPr>
            <a:r>
              <a:rPr lang="ro-RO" sz="2800" dirty="0"/>
              <a:t> </a:t>
            </a:r>
            <a:r>
              <a:rPr lang="ro-RO" sz="2800" dirty="0" err="1"/>
              <a:t>MongoDB</a:t>
            </a:r>
            <a:r>
              <a:rPr lang="ro-RO" sz="2800" dirty="0"/>
              <a:t>, </a:t>
            </a:r>
            <a:r>
              <a:rPr lang="ro-RO" sz="2800" dirty="0" err="1"/>
              <a:t>CouchDB</a:t>
            </a:r>
            <a:endParaRPr lang="en-US" sz="2800" dirty="0"/>
          </a:p>
          <a:p>
            <a:pPr marL="228600" indent="-228600" eaLnBrk="1" hangingPunct="1">
              <a:buFont typeface="Wingdings" pitchFamily="2" charset="2"/>
              <a:buChar char="n"/>
            </a:pPr>
            <a:endParaRPr lang="en-US" sz="2800" dirty="0"/>
          </a:p>
          <a:p>
            <a:pPr marL="228600" indent="-228600" eaLnBrk="1" hangingPunct="1">
              <a:buFont typeface="Wingdings" pitchFamily="2" charset="2"/>
              <a:buChar char="n"/>
            </a:pPr>
            <a:endParaRPr lang="en-US" sz="2800" dirty="0"/>
          </a:p>
        </p:txBody>
      </p:sp>
    </p:spTree>
    <p:extLst>
      <p:ext uri="{BB962C8B-B14F-4D97-AF65-F5344CB8AC3E}">
        <p14:creationId xmlns:p14="http://schemas.microsoft.com/office/powerpoint/2010/main" val="33575003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2"/>
          <p:cNvSpPr>
            <a:spLocks noGrp="1" noChangeArrowheads="1"/>
          </p:cNvSpPr>
          <p:nvPr>
            <p:ph type="ctrTitle" idx="4294967295"/>
          </p:nvPr>
        </p:nvSpPr>
        <p:spPr>
          <a:xfrm>
            <a:off x="2133600" y="634426"/>
            <a:ext cx="8534400" cy="584775"/>
          </a:xfrm>
        </p:spPr>
        <p:txBody>
          <a:bodyPr/>
          <a:lstStyle/>
          <a:p>
            <a:pPr eaLnBrk="1" hangingPunct="1"/>
            <a:r>
              <a:rPr lang="ro-RO" sz="3200" dirty="0" err="1"/>
              <a:t>MongoDB</a:t>
            </a:r>
            <a:endParaRPr lang="en-US" sz="3200" i="1" dirty="0"/>
          </a:p>
        </p:txBody>
      </p:sp>
      <p:pic>
        <p:nvPicPr>
          <p:cNvPr id="4" name="Picture 3" descr="A picture containing drawing, plate&#10;&#10;Description automatically generated">
            <a:extLst>
              <a:ext uri="{FF2B5EF4-FFF2-40B4-BE49-F238E27FC236}">
                <a16:creationId xmlns:a16="http://schemas.microsoft.com/office/drawing/2014/main" id="{32E028BF-A728-4E18-A816-701A6FA9FB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72400" y="96906"/>
            <a:ext cx="2707052" cy="901304"/>
          </a:xfrm>
          <a:prstGeom prst="rect">
            <a:avLst/>
          </a:prstGeom>
        </p:spPr>
      </p:pic>
      <p:sp>
        <p:nvSpPr>
          <p:cNvPr id="5" name="Rectangle 3">
            <a:extLst>
              <a:ext uri="{FF2B5EF4-FFF2-40B4-BE49-F238E27FC236}">
                <a16:creationId xmlns:a16="http://schemas.microsoft.com/office/drawing/2014/main" id="{CEAA422B-F788-413C-A66F-E89BB81D20E4}"/>
              </a:ext>
            </a:extLst>
          </p:cNvPr>
          <p:cNvSpPr>
            <a:spLocks noGrp="1" noChangeArrowheads="1"/>
          </p:cNvSpPr>
          <p:nvPr>
            <p:ph type="subTitle" idx="1"/>
          </p:nvPr>
        </p:nvSpPr>
        <p:spPr>
          <a:xfrm>
            <a:off x="2133600" y="1447800"/>
            <a:ext cx="8534400" cy="5029200"/>
          </a:xfrm>
        </p:spPr>
        <p:txBody>
          <a:bodyPr/>
          <a:lstStyle/>
          <a:p>
            <a:pPr marL="228600" indent="-228600" eaLnBrk="1" hangingPunct="1">
              <a:buFont typeface="Wingdings" pitchFamily="2" charset="2"/>
              <a:buChar char="n"/>
            </a:pPr>
            <a:r>
              <a:rPr lang="ro-RO" sz="2800" dirty="0"/>
              <a:t> </a:t>
            </a:r>
            <a:r>
              <a:rPr lang="ro-RO" sz="2800" i="1" dirty="0" err="1"/>
              <a:t>Database</a:t>
            </a:r>
            <a:r>
              <a:rPr lang="ro-RO" sz="2800" dirty="0"/>
              <a:t> – colecție de date înrudite</a:t>
            </a:r>
          </a:p>
          <a:p>
            <a:pPr marL="228600" indent="-228600" eaLnBrk="1" hangingPunct="1">
              <a:buFont typeface="Wingdings" pitchFamily="2" charset="2"/>
              <a:buChar char="n"/>
            </a:pPr>
            <a:r>
              <a:rPr lang="ro-RO" sz="2800" dirty="0"/>
              <a:t> </a:t>
            </a:r>
            <a:r>
              <a:rPr lang="ro-RO" sz="2800" i="1" dirty="0" err="1"/>
              <a:t>Collection</a:t>
            </a:r>
            <a:r>
              <a:rPr lang="ro-RO" sz="2800" dirty="0"/>
              <a:t> – container pentru documente</a:t>
            </a:r>
          </a:p>
          <a:p>
            <a:pPr marL="228600" indent="-228600" eaLnBrk="1" hangingPunct="1">
              <a:buFont typeface="Wingdings" pitchFamily="2" charset="2"/>
              <a:buChar char="n"/>
            </a:pPr>
            <a:r>
              <a:rPr lang="ro-RO" sz="2800" dirty="0"/>
              <a:t> </a:t>
            </a:r>
            <a:r>
              <a:rPr lang="ro-RO" sz="2800" i="1" dirty="0"/>
              <a:t>Document</a:t>
            </a:r>
            <a:r>
              <a:rPr lang="ro-RO" sz="2800" dirty="0"/>
              <a:t> – o componentă a colecției</a:t>
            </a:r>
          </a:p>
          <a:p>
            <a:pPr marL="228600" indent="-228600" eaLnBrk="1" hangingPunct="1">
              <a:buFont typeface="Wingdings" pitchFamily="2" charset="2"/>
              <a:buChar char="n"/>
            </a:pPr>
            <a:r>
              <a:rPr lang="ro-RO" sz="2800" i="1" dirty="0"/>
              <a:t> </a:t>
            </a:r>
            <a:r>
              <a:rPr lang="ro-RO" sz="2800" i="1" dirty="0" err="1"/>
              <a:t>Field</a:t>
            </a:r>
            <a:r>
              <a:rPr lang="ro-RO" sz="2800" i="1" dirty="0"/>
              <a:t> </a:t>
            </a:r>
            <a:r>
              <a:rPr lang="ro-RO" sz="2800" dirty="0"/>
              <a:t>– similar cu modelul relațional</a:t>
            </a:r>
          </a:p>
          <a:p>
            <a:pPr marL="228600" indent="-228600" eaLnBrk="1" hangingPunct="1">
              <a:buFont typeface="Wingdings" pitchFamily="2" charset="2"/>
              <a:buChar char="n"/>
            </a:pPr>
            <a:r>
              <a:rPr lang="ro-RO" sz="2800" dirty="0"/>
              <a:t> </a:t>
            </a:r>
            <a:r>
              <a:rPr lang="ro-RO" sz="2800" i="1" dirty="0" err="1"/>
              <a:t>Embedded</a:t>
            </a:r>
            <a:r>
              <a:rPr lang="ro-RO" sz="2800" i="1" dirty="0"/>
              <a:t> document</a:t>
            </a:r>
            <a:r>
              <a:rPr lang="ro-RO" sz="2800" dirty="0"/>
              <a:t> – cel mai potrivit corespondent din modelul relațional este </a:t>
            </a:r>
            <a:r>
              <a:rPr lang="ro-RO" sz="2800" i="1" dirty="0" err="1"/>
              <a:t>join</a:t>
            </a:r>
            <a:r>
              <a:rPr lang="ro-RO" sz="2800" dirty="0" err="1"/>
              <a:t>-ul</a:t>
            </a:r>
            <a:endParaRPr lang="ro-RO" sz="2800" dirty="0"/>
          </a:p>
          <a:p>
            <a:pPr marL="228600" indent="-228600" eaLnBrk="1" hangingPunct="1">
              <a:buFont typeface="Wingdings" pitchFamily="2" charset="2"/>
              <a:buChar char="n"/>
            </a:pPr>
            <a:r>
              <a:rPr lang="ro-RO" sz="2800" dirty="0"/>
              <a:t> </a:t>
            </a:r>
            <a:r>
              <a:rPr lang="ro-RO" sz="2800" dirty="0" err="1"/>
              <a:t>Primary</a:t>
            </a:r>
            <a:r>
              <a:rPr lang="ro-RO" sz="2800" dirty="0"/>
              <a:t> </a:t>
            </a:r>
            <a:r>
              <a:rPr lang="ro-RO" sz="2800" dirty="0" err="1"/>
              <a:t>key</a:t>
            </a:r>
            <a:endParaRPr lang="ro-RO" sz="2800" dirty="0"/>
          </a:p>
          <a:p>
            <a:pPr marL="228600" indent="-228600" eaLnBrk="1" hangingPunct="1">
              <a:buFont typeface="Wingdings" pitchFamily="2" charset="2"/>
              <a:buChar char="n"/>
            </a:pPr>
            <a:r>
              <a:rPr lang="ro-RO" sz="2800" dirty="0"/>
              <a:t> </a:t>
            </a:r>
            <a:r>
              <a:rPr lang="ro-RO" sz="2800" dirty="0" err="1"/>
              <a:t>Secondary</a:t>
            </a:r>
            <a:r>
              <a:rPr lang="ro-RO" sz="2800" dirty="0"/>
              <a:t> </a:t>
            </a:r>
            <a:r>
              <a:rPr lang="ro-RO" sz="2800" dirty="0" err="1"/>
              <a:t>key</a:t>
            </a:r>
            <a:endParaRPr lang="en-US" sz="2800" dirty="0"/>
          </a:p>
          <a:p>
            <a:pPr marL="228600" indent="-228600" eaLnBrk="1" hangingPunct="1">
              <a:buFont typeface="Wingdings" pitchFamily="2" charset="2"/>
              <a:buChar char="n"/>
            </a:pPr>
            <a:endParaRPr lang="en-US" sz="2800" dirty="0"/>
          </a:p>
          <a:p>
            <a:pPr marL="228600" indent="-228600" eaLnBrk="1" hangingPunct="1">
              <a:buFont typeface="Wingdings" pitchFamily="2" charset="2"/>
              <a:buChar char="n"/>
            </a:pPr>
            <a:endParaRPr lang="en-US" sz="2800" dirty="0"/>
          </a:p>
        </p:txBody>
      </p:sp>
    </p:spTree>
    <p:extLst>
      <p:ext uri="{BB962C8B-B14F-4D97-AF65-F5344CB8AC3E}">
        <p14:creationId xmlns:p14="http://schemas.microsoft.com/office/powerpoint/2010/main" val="1628849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2"/>
          <p:cNvSpPr>
            <a:spLocks noGrp="1" noChangeArrowheads="1"/>
          </p:cNvSpPr>
          <p:nvPr>
            <p:ph type="ctrTitle" idx="4294967295"/>
          </p:nvPr>
        </p:nvSpPr>
        <p:spPr>
          <a:xfrm>
            <a:off x="2133600" y="634426"/>
            <a:ext cx="8534400" cy="584775"/>
          </a:xfrm>
        </p:spPr>
        <p:txBody>
          <a:bodyPr/>
          <a:lstStyle/>
          <a:p>
            <a:pPr eaLnBrk="1" hangingPunct="1"/>
            <a:r>
              <a:rPr lang="ro-RO" sz="3200" dirty="0"/>
              <a:t>Adăugare date</a:t>
            </a:r>
            <a:endParaRPr lang="en-US" sz="3200" i="1" dirty="0"/>
          </a:p>
        </p:txBody>
      </p:sp>
      <p:pic>
        <p:nvPicPr>
          <p:cNvPr id="4" name="Picture 3" descr="A picture containing drawing, plate&#10;&#10;Description automatically generated">
            <a:extLst>
              <a:ext uri="{FF2B5EF4-FFF2-40B4-BE49-F238E27FC236}">
                <a16:creationId xmlns:a16="http://schemas.microsoft.com/office/drawing/2014/main" id="{32E028BF-A728-4E18-A816-701A6FA9FB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72400" y="96906"/>
            <a:ext cx="2707052" cy="901304"/>
          </a:xfrm>
          <a:prstGeom prst="rect">
            <a:avLst/>
          </a:prstGeom>
        </p:spPr>
      </p:pic>
      <p:sp>
        <p:nvSpPr>
          <p:cNvPr id="6" name="Rectangle 3">
            <a:extLst>
              <a:ext uri="{FF2B5EF4-FFF2-40B4-BE49-F238E27FC236}">
                <a16:creationId xmlns:a16="http://schemas.microsoft.com/office/drawing/2014/main" id="{AB580DFB-E546-4C7F-B3FC-D6F4BE0B6CDA}"/>
              </a:ext>
            </a:extLst>
          </p:cNvPr>
          <p:cNvSpPr>
            <a:spLocks noGrp="1" noChangeArrowheads="1"/>
          </p:cNvSpPr>
          <p:nvPr>
            <p:ph type="subTitle" idx="1"/>
          </p:nvPr>
        </p:nvSpPr>
        <p:spPr>
          <a:xfrm>
            <a:off x="2133600" y="1447800"/>
            <a:ext cx="8534400" cy="5029200"/>
          </a:xfrm>
        </p:spPr>
        <p:txBody>
          <a:bodyPr/>
          <a:lstStyle/>
          <a:p>
            <a:pPr marL="228600" indent="-228600" eaLnBrk="1" hangingPunct="1">
              <a:buFont typeface="Wingdings" pitchFamily="2" charset="2"/>
              <a:buChar char="n"/>
            </a:pPr>
            <a:endParaRPr lang="en-US" sz="2800" dirty="0"/>
          </a:p>
        </p:txBody>
      </p:sp>
      <p:pic>
        <p:nvPicPr>
          <p:cNvPr id="3" name="Picture 2">
            <a:extLst>
              <a:ext uri="{FF2B5EF4-FFF2-40B4-BE49-F238E27FC236}">
                <a16:creationId xmlns:a16="http://schemas.microsoft.com/office/drawing/2014/main" id="{0F875E11-C9F6-41E5-947F-5F9EFA2AF5F3}"/>
              </a:ext>
            </a:extLst>
          </p:cNvPr>
          <p:cNvPicPr>
            <a:picLocks noChangeAspect="1"/>
          </p:cNvPicPr>
          <p:nvPr/>
        </p:nvPicPr>
        <p:blipFill>
          <a:blip r:embed="rId4">
            <a:clrChange>
              <a:clrFrom>
                <a:srgbClr val="CAF3D5"/>
              </a:clrFrom>
              <a:clrTo>
                <a:srgbClr val="CAF3D5">
                  <a:alpha val="0"/>
                </a:srgbClr>
              </a:clrTo>
            </a:clrChange>
            <a:duotone>
              <a:prstClr val="black"/>
              <a:schemeClr val="accent5">
                <a:tint val="45000"/>
                <a:satMod val="400000"/>
              </a:schemeClr>
            </a:duotone>
          </a:blip>
          <a:stretch>
            <a:fillRect/>
          </a:stretch>
        </p:blipFill>
        <p:spPr>
          <a:xfrm>
            <a:off x="1962667" y="2286210"/>
            <a:ext cx="8266667" cy="3352381"/>
          </a:xfrm>
          <a:prstGeom prst="rect">
            <a:avLst/>
          </a:prstGeom>
        </p:spPr>
      </p:pic>
    </p:spTree>
    <p:extLst>
      <p:ext uri="{BB962C8B-B14F-4D97-AF65-F5344CB8AC3E}">
        <p14:creationId xmlns:p14="http://schemas.microsoft.com/office/powerpoint/2010/main" val="10252469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2"/>
          <p:cNvSpPr>
            <a:spLocks noGrp="1" noChangeArrowheads="1"/>
          </p:cNvSpPr>
          <p:nvPr>
            <p:ph type="ctrTitle" idx="4294967295"/>
          </p:nvPr>
        </p:nvSpPr>
        <p:spPr>
          <a:xfrm>
            <a:off x="2133600" y="634426"/>
            <a:ext cx="8534400" cy="584775"/>
          </a:xfrm>
        </p:spPr>
        <p:txBody>
          <a:bodyPr/>
          <a:lstStyle/>
          <a:p>
            <a:pPr eaLnBrk="1" hangingPunct="1"/>
            <a:r>
              <a:rPr lang="ro-RO" sz="3200" dirty="0"/>
              <a:t>Regăsire date</a:t>
            </a:r>
            <a:endParaRPr lang="en-US" sz="3200" i="1" dirty="0"/>
          </a:p>
        </p:txBody>
      </p:sp>
      <p:pic>
        <p:nvPicPr>
          <p:cNvPr id="4" name="Picture 3" descr="A picture containing drawing, plate&#10;&#10;Description automatically generated">
            <a:extLst>
              <a:ext uri="{FF2B5EF4-FFF2-40B4-BE49-F238E27FC236}">
                <a16:creationId xmlns:a16="http://schemas.microsoft.com/office/drawing/2014/main" id="{32E028BF-A728-4E18-A816-701A6FA9FB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72400" y="96906"/>
            <a:ext cx="2707052" cy="901304"/>
          </a:xfrm>
          <a:prstGeom prst="rect">
            <a:avLst/>
          </a:prstGeom>
        </p:spPr>
      </p:pic>
      <p:sp>
        <p:nvSpPr>
          <p:cNvPr id="5" name="Rectangle 3">
            <a:extLst>
              <a:ext uri="{FF2B5EF4-FFF2-40B4-BE49-F238E27FC236}">
                <a16:creationId xmlns:a16="http://schemas.microsoft.com/office/drawing/2014/main" id="{3AA36E95-61B6-4116-A358-BECFD3E9CFF1}"/>
              </a:ext>
            </a:extLst>
          </p:cNvPr>
          <p:cNvSpPr>
            <a:spLocks noGrp="1" noChangeArrowheads="1"/>
          </p:cNvSpPr>
          <p:nvPr>
            <p:ph type="subTitle" idx="1"/>
          </p:nvPr>
        </p:nvSpPr>
        <p:spPr>
          <a:xfrm>
            <a:off x="2133600" y="1447800"/>
            <a:ext cx="8534400" cy="5029200"/>
          </a:xfrm>
        </p:spPr>
        <p:txBody>
          <a:bodyPr/>
          <a:lstStyle/>
          <a:p>
            <a:pPr eaLnBrk="1" hangingPunct="1"/>
            <a:r>
              <a:rPr lang="ro-RO" sz="2800" dirty="0"/>
              <a:t>  </a:t>
            </a:r>
            <a:endParaRPr lang="en-US" sz="2800" dirty="0"/>
          </a:p>
          <a:p>
            <a:pPr marL="228600" indent="-228600" eaLnBrk="1" hangingPunct="1">
              <a:buFont typeface="Wingdings" pitchFamily="2" charset="2"/>
              <a:buChar char="n"/>
            </a:pPr>
            <a:endParaRPr lang="en-US" sz="2800" dirty="0"/>
          </a:p>
          <a:p>
            <a:pPr marL="228600" indent="-228600" eaLnBrk="1" hangingPunct="1">
              <a:buFont typeface="Wingdings" pitchFamily="2" charset="2"/>
              <a:buChar char="n"/>
            </a:pPr>
            <a:endParaRPr lang="en-US" sz="2800" dirty="0"/>
          </a:p>
        </p:txBody>
      </p:sp>
      <p:pic>
        <p:nvPicPr>
          <p:cNvPr id="2" name="Picture 1">
            <a:extLst>
              <a:ext uri="{FF2B5EF4-FFF2-40B4-BE49-F238E27FC236}">
                <a16:creationId xmlns:a16="http://schemas.microsoft.com/office/drawing/2014/main" id="{CDEAD10E-C238-4914-B9F8-56BA9C25A56C}"/>
              </a:ext>
            </a:extLst>
          </p:cNvPr>
          <p:cNvPicPr>
            <a:picLocks noChangeAspect="1"/>
          </p:cNvPicPr>
          <p:nvPr/>
        </p:nvPicPr>
        <p:blipFill>
          <a:blip r:embed="rId4">
            <a:clrChange>
              <a:clrFrom>
                <a:srgbClr val="CCCCCC"/>
              </a:clrFrom>
              <a:clrTo>
                <a:srgbClr val="CCCCCC">
                  <a:alpha val="0"/>
                </a:srgbClr>
              </a:clrTo>
            </a:clrChange>
          </a:blip>
          <a:stretch>
            <a:fillRect/>
          </a:stretch>
        </p:blipFill>
        <p:spPr>
          <a:xfrm>
            <a:off x="2438400" y="2844225"/>
            <a:ext cx="12152868" cy="1066800"/>
          </a:xfrm>
          <a:prstGeom prst="rect">
            <a:avLst/>
          </a:prstGeom>
        </p:spPr>
      </p:pic>
    </p:spTree>
    <p:extLst>
      <p:ext uri="{BB962C8B-B14F-4D97-AF65-F5344CB8AC3E}">
        <p14:creationId xmlns:p14="http://schemas.microsoft.com/office/powerpoint/2010/main" val="28515509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2"/>
          <p:cNvSpPr>
            <a:spLocks noGrp="1" noChangeArrowheads="1"/>
          </p:cNvSpPr>
          <p:nvPr>
            <p:ph type="ctrTitle" idx="4294967295"/>
          </p:nvPr>
        </p:nvSpPr>
        <p:spPr>
          <a:xfrm>
            <a:off x="2133600" y="634426"/>
            <a:ext cx="8534400" cy="584775"/>
          </a:xfrm>
        </p:spPr>
        <p:txBody>
          <a:bodyPr/>
          <a:lstStyle/>
          <a:p>
            <a:pPr eaLnBrk="1" hangingPunct="1"/>
            <a:r>
              <a:rPr lang="ro-RO" sz="3200" dirty="0"/>
              <a:t>Regăsire date</a:t>
            </a:r>
            <a:endParaRPr lang="en-US" sz="3200" i="1" dirty="0"/>
          </a:p>
        </p:txBody>
      </p:sp>
      <p:pic>
        <p:nvPicPr>
          <p:cNvPr id="4" name="Picture 3" descr="A picture containing drawing, plate&#10;&#10;Description automatically generated">
            <a:extLst>
              <a:ext uri="{FF2B5EF4-FFF2-40B4-BE49-F238E27FC236}">
                <a16:creationId xmlns:a16="http://schemas.microsoft.com/office/drawing/2014/main" id="{32E028BF-A728-4E18-A816-701A6FA9FB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72400" y="96906"/>
            <a:ext cx="2707052" cy="901304"/>
          </a:xfrm>
          <a:prstGeom prst="rect">
            <a:avLst/>
          </a:prstGeom>
        </p:spPr>
      </p:pic>
      <p:pic>
        <p:nvPicPr>
          <p:cNvPr id="2" name="Picture 1">
            <a:extLst>
              <a:ext uri="{FF2B5EF4-FFF2-40B4-BE49-F238E27FC236}">
                <a16:creationId xmlns:a16="http://schemas.microsoft.com/office/drawing/2014/main" id="{1E5172CB-1E08-42FC-85D8-E33783208A3A}"/>
              </a:ext>
            </a:extLst>
          </p:cNvPr>
          <p:cNvPicPr>
            <a:picLocks noChangeAspect="1"/>
          </p:cNvPicPr>
          <p:nvPr/>
        </p:nvPicPr>
        <p:blipFill>
          <a:blip r:embed="rId4">
            <a:clrChange>
              <a:clrFrom>
                <a:srgbClr val="CCCCCC"/>
              </a:clrFrom>
              <a:clrTo>
                <a:srgbClr val="CCCCCC">
                  <a:alpha val="0"/>
                </a:srgbClr>
              </a:clrTo>
            </a:clrChange>
          </a:blip>
          <a:stretch>
            <a:fillRect/>
          </a:stretch>
        </p:blipFill>
        <p:spPr>
          <a:xfrm>
            <a:off x="2112819" y="1508021"/>
            <a:ext cx="8323809" cy="5142857"/>
          </a:xfrm>
          <a:prstGeom prst="rect">
            <a:avLst/>
          </a:prstGeom>
        </p:spPr>
      </p:pic>
      <p:sp>
        <p:nvSpPr>
          <p:cNvPr id="7" name="Oval 6">
            <a:extLst>
              <a:ext uri="{FF2B5EF4-FFF2-40B4-BE49-F238E27FC236}">
                <a16:creationId xmlns:a16="http://schemas.microsoft.com/office/drawing/2014/main" id="{5F5BE98C-62A5-447F-9CDB-3B8D26002383}"/>
              </a:ext>
            </a:extLst>
          </p:cNvPr>
          <p:cNvSpPr/>
          <p:nvPr/>
        </p:nvSpPr>
        <p:spPr bwMode="auto">
          <a:xfrm>
            <a:off x="3352800" y="5867400"/>
            <a:ext cx="1295400" cy="533400"/>
          </a:xfrm>
          <a:prstGeom prst="ellipse">
            <a:avLst/>
          </a:prstGeom>
          <a:solidFill>
            <a:schemeClr val="accent1">
              <a:alpha val="36000"/>
            </a:schemeClr>
          </a:solidFill>
          <a:ln w="22225" cap="flat" cmpd="sng" algn="ctr">
            <a:solidFill>
              <a:srgbClr val="C00000"/>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endParaRPr lang="en-GB"/>
          </a:p>
        </p:txBody>
      </p:sp>
    </p:spTree>
    <p:extLst>
      <p:ext uri="{BB962C8B-B14F-4D97-AF65-F5344CB8AC3E}">
        <p14:creationId xmlns:p14="http://schemas.microsoft.com/office/powerpoint/2010/main" val="3483923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2"/>
          <p:cNvSpPr>
            <a:spLocks noGrp="1" noChangeArrowheads="1"/>
          </p:cNvSpPr>
          <p:nvPr>
            <p:ph type="ctrTitle" idx="4294967295"/>
          </p:nvPr>
        </p:nvSpPr>
        <p:spPr>
          <a:xfrm>
            <a:off x="2133600" y="634426"/>
            <a:ext cx="8534400" cy="584775"/>
          </a:xfrm>
        </p:spPr>
        <p:txBody>
          <a:bodyPr/>
          <a:lstStyle/>
          <a:p>
            <a:pPr eaLnBrk="1" hangingPunct="1"/>
            <a:r>
              <a:rPr lang="ro-RO" sz="3200" dirty="0"/>
              <a:t>Regăsire date</a:t>
            </a:r>
            <a:endParaRPr lang="en-US" sz="3200" i="1" dirty="0"/>
          </a:p>
        </p:txBody>
      </p:sp>
      <p:pic>
        <p:nvPicPr>
          <p:cNvPr id="4" name="Picture 3" descr="A picture containing drawing, plate&#10;&#10;Description automatically generated">
            <a:extLst>
              <a:ext uri="{FF2B5EF4-FFF2-40B4-BE49-F238E27FC236}">
                <a16:creationId xmlns:a16="http://schemas.microsoft.com/office/drawing/2014/main" id="{32E028BF-A728-4E18-A816-701A6FA9FB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72400" y="96906"/>
            <a:ext cx="2707052" cy="901304"/>
          </a:xfrm>
          <a:prstGeom prst="rect">
            <a:avLst/>
          </a:prstGeom>
        </p:spPr>
      </p:pic>
      <p:sp>
        <p:nvSpPr>
          <p:cNvPr id="5" name="Rectangle 3">
            <a:extLst>
              <a:ext uri="{FF2B5EF4-FFF2-40B4-BE49-F238E27FC236}">
                <a16:creationId xmlns:a16="http://schemas.microsoft.com/office/drawing/2014/main" id="{3AA36E95-61B6-4116-A358-BECFD3E9CFF1}"/>
              </a:ext>
            </a:extLst>
          </p:cNvPr>
          <p:cNvSpPr>
            <a:spLocks noGrp="1" noChangeArrowheads="1"/>
          </p:cNvSpPr>
          <p:nvPr>
            <p:ph type="subTitle" idx="1"/>
          </p:nvPr>
        </p:nvSpPr>
        <p:spPr>
          <a:xfrm>
            <a:off x="2133600" y="1447800"/>
            <a:ext cx="8534400" cy="5029200"/>
          </a:xfrm>
        </p:spPr>
        <p:txBody>
          <a:bodyPr/>
          <a:lstStyle/>
          <a:p>
            <a:pPr eaLnBrk="1" hangingPunct="1"/>
            <a:r>
              <a:rPr lang="ro-RO" sz="2800" dirty="0"/>
              <a:t>  </a:t>
            </a:r>
            <a:endParaRPr lang="en-US" sz="2800" dirty="0"/>
          </a:p>
          <a:p>
            <a:pPr marL="228600" indent="-228600" eaLnBrk="1" hangingPunct="1">
              <a:buFont typeface="Wingdings" pitchFamily="2" charset="2"/>
              <a:buChar char="n"/>
            </a:pPr>
            <a:endParaRPr lang="en-US" sz="2800" dirty="0"/>
          </a:p>
          <a:p>
            <a:pPr marL="228600" indent="-228600" eaLnBrk="1" hangingPunct="1">
              <a:buFont typeface="Wingdings" pitchFamily="2" charset="2"/>
              <a:buChar char="n"/>
            </a:pPr>
            <a:endParaRPr lang="en-US" sz="2800" dirty="0"/>
          </a:p>
        </p:txBody>
      </p:sp>
      <p:pic>
        <p:nvPicPr>
          <p:cNvPr id="3" name="Picture 2">
            <a:extLst>
              <a:ext uri="{FF2B5EF4-FFF2-40B4-BE49-F238E27FC236}">
                <a16:creationId xmlns:a16="http://schemas.microsoft.com/office/drawing/2014/main" id="{3D09974D-6E41-4B4A-A22C-58816889C5BA}"/>
              </a:ext>
            </a:extLst>
          </p:cNvPr>
          <p:cNvPicPr>
            <a:picLocks noChangeAspect="1"/>
          </p:cNvPicPr>
          <p:nvPr/>
        </p:nvPicPr>
        <p:blipFill>
          <a:blip r:embed="rId4">
            <a:clrChange>
              <a:clrFrom>
                <a:srgbClr val="CCCCCC"/>
              </a:clrFrom>
              <a:clrTo>
                <a:srgbClr val="CCCCCC">
                  <a:alpha val="0"/>
                </a:srgbClr>
              </a:clrTo>
            </a:clrChange>
          </a:blip>
          <a:stretch>
            <a:fillRect/>
          </a:stretch>
        </p:blipFill>
        <p:spPr>
          <a:xfrm>
            <a:off x="1852702" y="2150918"/>
            <a:ext cx="8486596" cy="3276600"/>
          </a:xfrm>
          <a:prstGeom prst="rect">
            <a:avLst/>
          </a:prstGeom>
        </p:spPr>
      </p:pic>
      <p:sp>
        <p:nvSpPr>
          <p:cNvPr id="6" name="Rectangle 5">
            <a:extLst>
              <a:ext uri="{FF2B5EF4-FFF2-40B4-BE49-F238E27FC236}">
                <a16:creationId xmlns:a16="http://schemas.microsoft.com/office/drawing/2014/main" id="{D042F1B8-528A-45FE-8D7C-0329F7C57665}"/>
              </a:ext>
            </a:extLst>
          </p:cNvPr>
          <p:cNvSpPr/>
          <p:nvPr/>
        </p:nvSpPr>
        <p:spPr bwMode="auto">
          <a:xfrm>
            <a:off x="1752600" y="3581400"/>
            <a:ext cx="8839200" cy="1752600"/>
          </a:xfrm>
          <a:prstGeom prst="rect">
            <a:avLst/>
          </a:prstGeom>
          <a:solidFill>
            <a:schemeClr val="accent1"/>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endParaRPr lang="en-GB"/>
          </a:p>
        </p:txBody>
      </p:sp>
    </p:spTree>
    <p:extLst>
      <p:ext uri="{BB962C8B-B14F-4D97-AF65-F5344CB8AC3E}">
        <p14:creationId xmlns:p14="http://schemas.microsoft.com/office/powerpoint/2010/main" val="263014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2"/>
          <p:cNvSpPr>
            <a:spLocks noGrp="1" noChangeArrowheads="1"/>
          </p:cNvSpPr>
          <p:nvPr>
            <p:ph type="ctrTitle" idx="4294967295"/>
          </p:nvPr>
        </p:nvSpPr>
        <p:spPr>
          <a:xfrm>
            <a:off x="2133600" y="634426"/>
            <a:ext cx="8534400" cy="584775"/>
          </a:xfrm>
        </p:spPr>
        <p:txBody>
          <a:bodyPr/>
          <a:lstStyle/>
          <a:p>
            <a:pPr eaLnBrk="1" hangingPunct="1"/>
            <a:r>
              <a:rPr lang="ro-RO" sz="3200" dirty="0"/>
              <a:t>Regăsire date</a:t>
            </a:r>
            <a:endParaRPr lang="en-US" sz="3200" i="1" dirty="0"/>
          </a:p>
        </p:txBody>
      </p:sp>
      <p:pic>
        <p:nvPicPr>
          <p:cNvPr id="4" name="Picture 3" descr="A picture containing drawing, plate&#10;&#10;Description automatically generated">
            <a:extLst>
              <a:ext uri="{FF2B5EF4-FFF2-40B4-BE49-F238E27FC236}">
                <a16:creationId xmlns:a16="http://schemas.microsoft.com/office/drawing/2014/main" id="{32E028BF-A728-4E18-A816-701A6FA9FB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72400" y="96906"/>
            <a:ext cx="2707052" cy="901304"/>
          </a:xfrm>
          <a:prstGeom prst="rect">
            <a:avLst/>
          </a:prstGeom>
        </p:spPr>
      </p:pic>
      <p:sp>
        <p:nvSpPr>
          <p:cNvPr id="5" name="Rectangle 3">
            <a:extLst>
              <a:ext uri="{FF2B5EF4-FFF2-40B4-BE49-F238E27FC236}">
                <a16:creationId xmlns:a16="http://schemas.microsoft.com/office/drawing/2014/main" id="{3AA36E95-61B6-4116-A358-BECFD3E9CFF1}"/>
              </a:ext>
            </a:extLst>
          </p:cNvPr>
          <p:cNvSpPr>
            <a:spLocks noGrp="1" noChangeArrowheads="1"/>
          </p:cNvSpPr>
          <p:nvPr>
            <p:ph type="subTitle" idx="1"/>
          </p:nvPr>
        </p:nvSpPr>
        <p:spPr>
          <a:xfrm>
            <a:off x="2133600" y="1447800"/>
            <a:ext cx="8534400" cy="5029200"/>
          </a:xfrm>
        </p:spPr>
        <p:txBody>
          <a:bodyPr/>
          <a:lstStyle/>
          <a:p>
            <a:pPr eaLnBrk="1" hangingPunct="1"/>
            <a:r>
              <a:rPr lang="ro-RO" sz="2800" dirty="0"/>
              <a:t>  </a:t>
            </a:r>
            <a:endParaRPr lang="en-US" sz="2800" dirty="0"/>
          </a:p>
          <a:p>
            <a:pPr marL="228600" indent="-228600" eaLnBrk="1" hangingPunct="1">
              <a:buFont typeface="Wingdings" pitchFamily="2" charset="2"/>
              <a:buChar char="n"/>
            </a:pPr>
            <a:endParaRPr lang="en-US" sz="2800" dirty="0"/>
          </a:p>
          <a:p>
            <a:pPr marL="228600" indent="-228600" eaLnBrk="1" hangingPunct="1">
              <a:buFont typeface="Wingdings" pitchFamily="2" charset="2"/>
              <a:buChar char="n"/>
            </a:pPr>
            <a:endParaRPr lang="en-US" sz="2800" dirty="0"/>
          </a:p>
        </p:txBody>
      </p:sp>
      <p:pic>
        <p:nvPicPr>
          <p:cNvPr id="2" name="Picture 1">
            <a:extLst>
              <a:ext uri="{FF2B5EF4-FFF2-40B4-BE49-F238E27FC236}">
                <a16:creationId xmlns:a16="http://schemas.microsoft.com/office/drawing/2014/main" id="{1BD177FF-C1CC-4EA9-8D7B-8388EBC4411F}"/>
              </a:ext>
            </a:extLst>
          </p:cNvPr>
          <p:cNvPicPr>
            <a:picLocks noChangeAspect="1"/>
          </p:cNvPicPr>
          <p:nvPr/>
        </p:nvPicPr>
        <p:blipFill>
          <a:blip r:embed="rId4">
            <a:clrChange>
              <a:clrFrom>
                <a:srgbClr val="CCCCCC"/>
              </a:clrFrom>
              <a:clrTo>
                <a:srgbClr val="CCCCCC">
                  <a:alpha val="0"/>
                </a:srgbClr>
              </a:clrTo>
            </a:clrChange>
          </a:blip>
          <a:stretch>
            <a:fillRect/>
          </a:stretch>
        </p:blipFill>
        <p:spPr>
          <a:xfrm>
            <a:off x="2514601" y="1600200"/>
            <a:ext cx="6492753" cy="2362201"/>
          </a:xfrm>
          <a:prstGeom prst="rect">
            <a:avLst/>
          </a:prstGeom>
        </p:spPr>
      </p:pic>
      <p:pic>
        <p:nvPicPr>
          <p:cNvPr id="8" name="Picture 7">
            <a:extLst>
              <a:ext uri="{FF2B5EF4-FFF2-40B4-BE49-F238E27FC236}">
                <a16:creationId xmlns:a16="http://schemas.microsoft.com/office/drawing/2014/main" id="{98F7F0DD-2C1F-41B4-BDF7-CCE517542E24}"/>
              </a:ext>
            </a:extLst>
          </p:cNvPr>
          <p:cNvPicPr>
            <a:picLocks noChangeAspect="1"/>
          </p:cNvPicPr>
          <p:nvPr/>
        </p:nvPicPr>
        <p:blipFill>
          <a:blip r:embed="rId5">
            <a:clrChange>
              <a:clrFrom>
                <a:srgbClr val="CCCCCC"/>
              </a:clrFrom>
              <a:clrTo>
                <a:srgbClr val="CCCCCC">
                  <a:alpha val="0"/>
                </a:srgbClr>
              </a:clrTo>
            </a:clrChange>
          </a:blip>
          <a:stretch>
            <a:fillRect/>
          </a:stretch>
        </p:blipFill>
        <p:spPr>
          <a:xfrm>
            <a:off x="2362201" y="4749317"/>
            <a:ext cx="6517193" cy="1016968"/>
          </a:xfrm>
          <a:prstGeom prst="rect">
            <a:avLst/>
          </a:prstGeom>
        </p:spPr>
      </p:pic>
      <p:sp>
        <p:nvSpPr>
          <p:cNvPr id="10" name="Rectangle 9">
            <a:extLst>
              <a:ext uri="{FF2B5EF4-FFF2-40B4-BE49-F238E27FC236}">
                <a16:creationId xmlns:a16="http://schemas.microsoft.com/office/drawing/2014/main" id="{0E7F1C56-FE56-4EC5-A723-97457D55DCB6}"/>
              </a:ext>
            </a:extLst>
          </p:cNvPr>
          <p:cNvSpPr/>
          <p:nvPr/>
        </p:nvSpPr>
        <p:spPr bwMode="auto">
          <a:xfrm>
            <a:off x="1828800" y="2603259"/>
            <a:ext cx="8839200" cy="1752600"/>
          </a:xfrm>
          <a:prstGeom prst="rect">
            <a:avLst/>
          </a:prstGeom>
          <a:solidFill>
            <a:schemeClr val="accent1"/>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endParaRPr lang="en-GB"/>
          </a:p>
        </p:txBody>
      </p:sp>
      <p:sp>
        <p:nvSpPr>
          <p:cNvPr id="11" name="Rectangle 10">
            <a:extLst>
              <a:ext uri="{FF2B5EF4-FFF2-40B4-BE49-F238E27FC236}">
                <a16:creationId xmlns:a16="http://schemas.microsoft.com/office/drawing/2014/main" id="{86EF1423-9938-4C08-BA44-6F2DDFF2D3A6}"/>
              </a:ext>
            </a:extLst>
          </p:cNvPr>
          <p:cNvSpPr/>
          <p:nvPr/>
        </p:nvSpPr>
        <p:spPr bwMode="auto">
          <a:xfrm>
            <a:off x="1828800" y="4241559"/>
            <a:ext cx="8839200" cy="1752600"/>
          </a:xfrm>
          <a:prstGeom prst="rect">
            <a:avLst/>
          </a:prstGeom>
          <a:solidFill>
            <a:schemeClr val="accent1"/>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endParaRPr lang="en-GB"/>
          </a:p>
        </p:txBody>
      </p:sp>
    </p:spTree>
    <p:extLst>
      <p:ext uri="{BB962C8B-B14F-4D97-AF65-F5344CB8AC3E}">
        <p14:creationId xmlns:p14="http://schemas.microsoft.com/office/powerpoint/2010/main" val="1004952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10"/>
                                        </p:tgtEl>
                                      </p:cBhvr>
                                    </p:animEffect>
                                    <p:set>
                                      <p:cBhvr>
                                        <p:cTn id="7" dur="1" fill="hold">
                                          <p:stCondLst>
                                            <p:cond delay="499"/>
                                          </p:stCondLst>
                                        </p:cTn>
                                        <p:tgtEl>
                                          <p:spTgt spid="10"/>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11"/>
                                        </p:tgtEl>
                                      </p:cBhvr>
                                    </p:animEffect>
                                    <p:set>
                                      <p:cBhvr>
                                        <p:cTn id="12" dur="1" fill="hold">
                                          <p:stCondLst>
                                            <p:cond delay="49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8" name="Rectangle 3"/>
          <p:cNvSpPr>
            <a:spLocks noGrp="1" noChangeArrowheads="1"/>
          </p:cNvSpPr>
          <p:nvPr>
            <p:ph type="subTitle" idx="1"/>
          </p:nvPr>
        </p:nvSpPr>
        <p:spPr>
          <a:xfrm>
            <a:off x="2133600" y="1447800"/>
            <a:ext cx="8534400" cy="5029200"/>
          </a:xfrm>
        </p:spPr>
        <p:txBody>
          <a:bodyPr/>
          <a:lstStyle/>
          <a:p>
            <a:pPr marL="228600" indent="-228600" eaLnBrk="1" hangingPunct="1">
              <a:buFont typeface="Wingdings" pitchFamily="2" charset="2"/>
              <a:buChar char="n"/>
            </a:pPr>
            <a:endParaRPr lang="en-US" sz="2800" dirty="0"/>
          </a:p>
          <a:p>
            <a:pPr marL="228600" indent="-228600" eaLnBrk="1" hangingPunct="1">
              <a:buFont typeface="Wingdings" pitchFamily="2" charset="2"/>
              <a:buChar char="n"/>
            </a:pPr>
            <a:endParaRPr lang="en-US" sz="2800" dirty="0"/>
          </a:p>
          <a:p>
            <a:pPr marL="228600" indent="-228600" eaLnBrk="1" hangingPunct="1">
              <a:buFont typeface="Wingdings" pitchFamily="2" charset="2"/>
              <a:buChar char="n"/>
            </a:pPr>
            <a:endParaRPr lang="en-US" sz="2800" dirty="0"/>
          </a:p>
        </p:txBody>
      </p:sp>
      <p:sp>
        <p:nvSpPr>
          <p:cNvPr id="5" name="Rectangle 2">
            <a:extLst>
              <a:ext uri="{FF2B5EF4-FFF2-40B4-BE49-F238E27FC236}">
                <a16:creationId xmlns:a16="http://schemas.microsoft.com/office/drawing/2014/main" id="{15B4C550-D161-4D9D-B84C-7252B24070E7}"/>
              </a:ext>
            </a:extLst>
          </p:cNvPr>
          <p:cNvSpPr txBox="1">
            <a:spLocks noChangeArrowheads="1"/>
          </p:cNvSpPr>
          <p:nvPr/>
        </p:nvSpPr>
        <p:spPr bwMode="auto">
          <a:xfrm>
            <a:off x="2133600" y="634426"/>
            <a:ext cx="85344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spAutoFit/>
          </a:bodyPr>
          <a:lstStyle>
            <a:lvl1pPr algn="l"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Book Antiqua" pitchFamily="18" charset="0"/>
              </a:defRPr>
            </a:lvl2pPr>
            <a:lvl3pPr algn="l" rtl="0" eaLnBrk="0" fontAlgn="base" hangingPunct="0">
              <a:spcBef>
                <a:spcPct val="0"/>
              </a:spcBef>
              <a:spcAft>
                <a:spcPct val="0"/>
              </a:spcAft>
              <a:defRPr sz="3600">
                <a:solidFill>
                  <a:schemeClr val="tx2"/>
                </a:solidFill>
                <a:latin typeface="Book Antiqua" pitchFamily="18" charset="0"/>
              </a:defRPr>
            </a:lvl3pPr>
            <a:lvl4pPr algn="l" rtl="0" eaLnBrk="0" fontAlgn="base" hangingPunct="0">
              <a:spcBef>
                <a:spcPct val="0"/>
              </a:spcBef>
              <a:spcAft>
                <a:spcPct val="0"/>
              </a:spcAft>
              <a:defRPr sz="3600">
                <a:solidFill>
                  <a:schemeClr val="tx2"/>
                </a:solidFill>
                <a:latin typeface="Book Antiqua" pitchFamily="18" charset="0"/>
              </a:defRPr>
            </a:lvl4pPr>
            <a:lvl5pPr algn="l" rtl="0" eaLnBrk="0" fontAlgn="base" hangingPunct="0">
              <a:spcBef>
                <a:spcPct val="0"/>
              </a:spcBef>
              <a:spcAft>
                <a:spcPct val="0"/>
              </a:spcAft>
              <a:defRPr sz="3600">
                <a:solidFill>
                  <a:schemeClr val="tx2"/>
                </a:solidFill>
                <a:latin typeface="Book Antiqua" pitchFamily="18" charset="0"/>
              </a:defRPr>
            </a:lvl5pPr>
            <a:lvl6pPr marL="457200" algn="l" rtl="0" fontAlgn="base">
              <a:spcBef>
                <a:spcPct val="0"/>
              </a:spcBef>
              <a:spcAft>
                <a:spcPct val="0"/>
              </a:spcAft>
              <a:defRPr sz="3600">
                <a:solidFill>
                  <a:schemeClr val="tx2"/>
                </a:solidFill>
                <a:latin typeface="Book Antiqua" pitchFamily="18" charset="0"/>
              </a:defRPr>
            </a:lvl6pPr>
            <a:lvl7pPr marL="914400" algn="l" rtl="0" fontAlgn="base">
              <a:spcBef>
                <a:spcPct val="0"/>
              </a:spcBef>
              <a:spcAft>
                <a:spcPct val="0"/>
              </a:spcAft>
              <a:defRPr sz="3600">
                <a:solidFill>
                  <a:schemeClr val="tx2"/>
                </a:solidFill>
                <a:latin typeface="Book Antiqua" pitchFamily="18" charset="0"/>
              </a:defRPr>
            </a:lvl7pPr>
            <a:lvl8pPr marL="1371600" algn="l" rtl="0" fontAlgn="base">
              <a:spcBef>
                <a:spcPct val="0"/>
              </a:spcBef>
              <a:spcAft>
                <a:spcPct val="0"/>
              </a:spcAft>
              <a:defRPr sz="3600">
                <a:solidFill>
                  <a:schemeClr val="tx2"/>
                </a:solidFill>
                <a:latin typeface="Book Antiqua" pitchFamily="18" charset="0"/>
              </a:defRPr>
            </a:lvl8pPr>
            <a:lvl9pPr marL="1828800" algn="l" rtl="0" fontAlgn="base">
              <a:spcBef>
                <a:spcPct val="0"/>
              </a:spcBef>
              <a:spcAft>
                <a:spcPct val="0"/>
              </a:spcAft>
              <a:defRPr sz="3600">
                <a:solidFill>
                  <a:schemeClr val="tx2"/>
                </a:solidFill>
                <a:latin typeface="Book Antiqua" pitchFamily="18" charset="0"/>
              </a:defRPr>
            </a:lvl9pPr>
          </a:lstStyle>
          <a:p>
            <a:pPr eaLnBrk="1" hangingPunct="1"/>
            <a:r>
              <a:rPr lang="ro-RO" sz="3200" kern="0"/>
              <a:t>Regăsire date</a:t>
            </a:r>
            <a:endParaRPr lang="en-US" sz="3200" i="1" kern="0" dirty="0"/>
          </a:p>
        </p:txBody>
      </p:sp>
      <p:pic>
        <p:nvPicPr>
          <p:cNvPr id="6" name="Picture 5" descr="A picture containing drawing, plate&#10;&#10;Description automatically generated">
            <a:extLst>
              <a:ext uri="{FF2B5EF4-FFF2-40B4-BE49-F238E27FC236}">
                <a16:creationId xmlns:a16="http://schemas.microsoft.com/office/drawing/2014/main" id="{ACE6F873-E675-46A2-9ED0-A3679AD47F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72400" y="96906"/>
            <a:ext cx="2707052" cy="901304"/>
          </a:xfrm>
          <a:prstGeom prst="rect">
            <a:avLst/>
          </a:prstGeom>
        </p:spPr>
      </p:pic>
      <p:pic>
        <p:nvPicPr>
          <p:cNvPr id="2" name="Picture 1">
            <a:extLst>
              <a:ext uri="{FF2B5EF4-FFF2-40B4-BE49-F238E27FC236}">
                <a16:creationId xmlns:a16="http://schemas.microsoft.com/office/drawing/2014/main" id="{106A2F65-311C-4942-B8C2-01DF1BEA8336}"/>
              </a:ext>
            </a:extLst>
          </p:cNvPr>
          <p:cNvPicPr>
            <a:picLocks noChangeAspect="1"/>
          </p:cNvPicPr>
          <p:nvPr/>
        </p:nvPicPr>
        <p:blipFill>
          <a:blip r:embed="rId4">
            <a:clrChange>
              <a:clrFrom>
                <a:srgbClr val="CCCCCC"/>
              </a:clrFrom>
              <a:clrTo>
                <a:srgbClr val="CCCCCC">
                  <a:alpha val="0"/>
                </a:srgbClr>
              </a:clrTo>
            </a:clrChange>
          </a:blip>
          <a:stretch>
            <a:fillRect/>
          </a:stretch>
        </p:blipFill>
        <p:spPr>
          <a:xfrm>
            <a:off x="2144004" y="1271155"/>
            <a:ext cx="8513592" cy="4938490"/>
          </a:xfrm>
          <a:prstGeom prst="rect">
            <a:avLst/>
          </a:prstGeom>
        </p:spPr>
      </p:pic>
      <p:pic>
        <p:nvPicPr>
          <p:cNvPr id="3" name="Picture 2">
            <a:extLst>
              <a:ext uri="{FF2B5EF4-FFF2-40B4-BE49-F238E27FC236}">
                <a16:creationId xmlns:a16="http://schemas.microsoft.com/office/drawing/2014/main" id="{D2E920E1-91EA-4630-A32A-AD531B10E358}"/>
              </a:ext>
            </a:extLst>
          </p:cNvPr>
          <p:cNvPicPr>
            <a:picLocks noChangeAspect="1"/>
          </p:cNvPicPr>
          <p:nvPr/>
        </p:nvPicPr>
        <p:blipFill>
          <a:blip r:embed="rId5">
            <a:clrChange>
              <a:clrFrom>
                <a:srgbClr val="CCCCCC"/>
              </a:clrFrom>
              <a:clrTo>
                <a:srgbClr val="CCCCCC">
                  <a:alpha val="0"/>
                </a:srgbClr>
              </a:clrTo>
            </a:clrChange>
          </a:blip>
          <a:stretch>
            <a:fillRect/>
          </a:stretch>
        </p:blipFill>
        <p:spPr>
          <a:xfrm>
            <a:off x="2133600" y="6182894"/>
            <a:ext cx="7095238" cy="733333"/>
          </a:xfrm>
          <a:prstGeom prst="rect">
            <a:avLst/>
          </a:prstGeom>
        </p:spPr>
      </p:pic>
    </p:spTree>
    <p:extLst>
      <p:ext uri="{BB962C8B-B14F-4D97-AF65-F5344CB8AC3E}">
        <p14:creationId xmlns:p14="http://schemas.microsoft.com/office/powerpoint/2010/main" val="102524130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8" name="Rectangle 3"/>
          <p:cNvSpPr>
            <a:spLocks noGrp="1" noChangeArrowheads="1"/>
          </p:cNvSpPr>
          <p:nvPr>
            <p:ph type="subTitle" idx="1"/>
          </p:nvPr>
        </p:nvSpPr>
        <p:spPr>
          <a:xfrm>
            <a:off x="2133600" y="1447800"/>
            <a:ext cx="8534400" cy="5029200"/>
          </a:xfrm>
        </p:spPr>
        <p:txBody>
          <a:bodyPr/>
          <a:lstStyle/>
          <a:p>
            <a:pPr marL="228600" indent="-228600" eaLnBrk="1" hangingPunct="1">
              <a:buFont typeface="Wingdings" pitchFamily="2" charset="2"/>
              <a:buChar char="n"/>
            </a:pPr>
            <a:r>
              <a:rPr lang="ro-RO" sz="2800" dirty="0"/>
              <a:t> structura indecșilor </a:t>
            </a:r>
            <a:r>
              <a:rPr lang="ro-RO" sz="2800" dirty="0" err="1"/>
              <a:t>MongoDB</a:t>
            </a:r>
            <a:r>
              <a:rPr lang="ro-RO" sz="2800" dirty="0"/>
              <a:t> este de B-arbore</a:t>
            </a:r>
          </a:p>
          <a:p>
            <a:pPr marL="228600" indent="-228600" eaLnBrk="1" hangingPunct="1">
              <a:buFont typeface="Wingdings" pitchFamily="2" charset="2"/>
              <a:buChar char="n"/>
            </a:pPr>
            <a:endParaRPr lang="ro-RO" sz="2800" dirty="0"/>
          </a:p>
          <a:p>
            <a:pPr marL="228600" indent="-228600" eaLnBrk="1" hangingPunct="1">
              <a:buFont typeface="Wingdings" pitchFamily="2" charset="2"/>
              <a:buChar char="n"/>
            </a:pPr>
            <a:endParaRPr lang="en-US" sz="2800" dirty="0"/>
          </a:p>
          <a:p>
            <a:pPr marL="228600" indent="-228600" eaLnBrk="1" hangingPunct="1">
              <a:buFont typeface="Wingdings" pitchFamily="2" charset="2"/>
              <a:buChar char="n"/>
            </a:pPr>
            <a:endParaRPr lang="en-US" sz="2800" dirty="0"/>
          </a:p>
          <a:p>
            <a:pPr marL="228600" indent="-228600" eaLnBrk="1" hangingPunct="1">
              <a:buFont typeface="Wingdings" pitchFamily="2" charset="2"/>
              <a:buChar char="n"/>
            </a:pPr>
            <a:endParaRPr lang="en-US" sz="2800" dirty="0"/>
          </a:p>
        </p:txBody>
      </p:sp>
      <p:sp>
        <p:nvSpPr>
          <p:cNvPr id="5" name="Rectangle 2">
            <a:extLst>
              <a:ext uri="{FF2B5EF4-FFF2-40B4-BE49-F238E27FC236}">
                <a16:creationId xmlns:a16="http://schemas.microsoft.com/office/drawing/2014/main" id="{15B4C550-D161-4D9D-B84C-7252B24070E7}"/>
              </a:ext>
            </a:extLst>
          </p:cNvPr>
          <p:cNvSpPr txBox="1">
            <a:spLocks noChangeArrowheads="1"/>
          </p:cNvSpPr>
          <p:nvPr/>
        </p:nvSpPr>
        <p:spPr bwMode="auto">
          <a:xfrm>
            <a:off x="2133600" y="634426"/>
            <a:ext cx="85344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spAutoFit/>
          </a:bodyPr>
          <a:lstStyle>
            <a:lvl1pPr algn="l"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Book Antiqua" pitchFamily="18" charset="0"/>
              </a:defRPr>
            </a:lvl2pPr>
            <a:lvl3pPr algn="l" rtl="0" eaLnBrk="0" fontAlgn="base" hangingPunct="0">
              <a:spcBef>
                <a:spcPct val="0"/>
              </a:spcBef>
              <a:spcAft>
                <a:spcPct val="0"/>
              </a:spcAft>
              <a:defRPr sz="3600">
                <a:solidFill>
                  <a:schemeClr val="tx2"/>
                </a:solidFill>
                <a:latin typeface="Book Antiqua" pitchFamily="18" charset="0"/>
              </a:defRPr>
            </a:lvl3pPr>
            <a:lvl4pPr algn="l" rtl="0" eaLnBrk="0" fontAlgn="base" hangingPunct="0">
              <a:spcBef>
                <a:spcPct val="0"/>
              </a:spcBef>
              <a:spcAft>
                <a:spcPct val="0"/>
              </a:spcAft>
              <a:defRPr sz="3600">
                <a:solidFill>
                  <a:schemeClr val="tx2"/>
                </a:solidFill>
                <a:latin typeface="Book Antiqua" pitchFamily="18" charset="0"/>
              </a:defRPr>
            </a:lvl4pPr>
            <a:lvl5pPr algn="l" rtl="0" eaLnBrk="0" fontAlgn="base" hangingPunct="0">
              <a:spcBef>
                <a:spcPct val="0"/>
              </a:spcBef>
              <a:spcAft>
                <a:spcPct val="0"/>
              </a:spcAft>
              <a:defRPr sz="3600">
                <a:solidFill>
                  <a:schemeClr val="tx2"/>
                </a:solidFill>
                <a:latin typeface="Book Antiqua" pitchFamily="18" charset="0"/>
              </a:defRPr>
            </a:lvl5pPr>
            <a:lvl6pPr marL="457200" algn="l" rtl="0" fontAlgn="base">
              <a:spcBef>
                <a:spcPct val="0"/>
              </a:spcBef>
              <a:spcAft>
                <a:spcPct val="0"/>
              </a:spcAft>
              <a:defRPr sz="3600">
                <a:solidFill>
                  <a:schemeClr val="tx2"/>
                </a:solidFill>
                <a:latin typeface="Book Antiqua" pitchFamily="18" charset="0"/>
              </a:defRPr>
            </a:lvl6pPr>
            <a:lvl7pPr marL="914400" algn="l" rtl="0" fontAlgn="base">
              <a:spcBef>
                <a:spcPct val="0"/>
              </a:spcBef>
              <a:spcAft>
                <a:spcPct val="0"/>
              </a:spcAft>
              <a:defRPr sz="3600">
                <a:solidFill>
                  <a:schemeClr val="tx2"/>
                </a:solidFill>
                <a:latin typeface="Book Antiqua" pitchFamily="18" charset="0"/>
              </a:defRPr>
            </a:lvl7pPr>
            <a:lvl8pPr marL="1371600" algn="l" rtl="0" fontAlgn="base">
              <a:spcBef>
                <a:spcPct val="0"/>
              </a:spcBef>
              <a:spcAft>
                <a:spcPct val="0"/>
              </a:spcAft>
              <a:defRPr sz="3600">
                <a:solidFill>
                  <a:schemeClr val="tx2"/>
                </a:solidFill>
                <a:latin typeface="Book Antiqua" pitchFamily="18" charset="0"/>
              </a:defRPr>
            </a:lvl8pPr>
            <a:lvl9pPr marL="1828800" algn="l" rtl="0" fontAlgn="base">
              <a:spcBef>
                <a:spcPct val="0"/>
              </a:spcBef>
              <a:spcAft>
                <a:spcPct val="0"/>
              </a:spcAft>
              <a:defRPr sz="3600">
                <a:solidFill>
                  <a:schemeClr val="tx2"/>
                </a:solidFill>
                <a:latin typeface="Book Antiqua" pitchFamily="18" charset="0"/>
              </a:defRPr>
            </a:lvl9pPr>
          </a:lstStyle>
          <a:p>
            <a:pPr eaLnBrk="1" hangingPunct="1"/>
            <a:r>
              <a:rPr lang="ro-RO" sz="3200" kern="0" dirty="0"/>
              <a:t>Indexare</a:t>
            </a:r>
            <a:endParaRPr lang="en-US" sz="3200" i="1" kern="0" dirty="0"/>
          </a:p>
        </p:txBody>
      </p:sp>
      <p:pic>
        <p:nvPicPr>
          <p:cNvPr id="6" name="Picture 5" descr="A picture containing drawing, plate&#10;&#10;Description automatically generated">
            <a:extLst>
              <a:ext uri="{FF2B5EF4-FFF2-40B4-BE49-F238E27FC236}">
                <a16:creationId xmlns:a16="http://schemas.microsoft.com/office/drawing/2014/main" id="{ACE6F873-E675-46A2-9ED0-A3679AD47F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72400" y="96906"/>
            <a:ext cx="2707052" cy="901304"/>
          </a:xfrm>
          <a:prstGeom prst="rect">
            <a:avLst/>
          </a:prstGeom>
        </p:spPr>
      </p:pic>
      <p:pic>
        <p:nvPicPr>
          <p:cNvPr id="4" name="Picture 3">
            <a:extLst>
              <a:ext uri="{FF2B5EF4-FFF2-40B4-BE49-F238E27FC236}">
                <a16:creationId xmlns:a16="http://schemas.microsoft.com/office/drawing/2014/main" id="{B83202D5-62CD-49E1-9789-0DE50C59750D}"/>
              </a:ext>
            </a:extLst>
          </p:cNvPr>
          <p:cNvPicPr>
            <a:picLocks noChangeAspect="1"/>
          </p:cNvPicPr>
          <p:nvPr/>
        </p:nvPicPr>
        <p:blipFill>
          <a:blip r:embed="rId4">
            <a:clrChange>
              <a:clrFrom>
                <a:srgbClr val="CCCCCC"/>
              </a:clrFrom>
              <a:clrTo>
                <a:srgbClr val="CCCCCC">
                  <a:alpha val="0"/>
                </a:srgbClr>
              </a:clrTo>
            </a:clrChange>
          </a:blip>
          <a:stretch>
            <a:fillRect/>
          </a:stretch>
        </p:blipFill>
        <p:spPr>
          <a:xfrm>
            <a:off x="2355273" y="2667001"/>
            <a:ext cx="7696200" cy="3272803"/>
          </a:xfrm>
          <a:prstGeom prst="rect">
            <a:avLst/>
          </a:prstGeom>
        </p:spPr>
      </p:pic>
    </p:spTree>
    <p:extLst>
      <p:ext uri="{BB962C8B-B14F-4D97-AF65-F5344CB8AC3E}">
        <p14:creationId xmlns:p14="http://schemas.microsoft.com/office/powerpoint/2010/main" val="20110010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2"/>
          <p:cNvSpPr>
            <a:spLocks noGrp="1" noChangeArrowheads="1"/>
          </p:cNvSpPr>
          <p:nvPr>
            <p:ph type="ctrTitle" idx="4294967295"/>
          </p:nvPr>
        </p:nvSpPr>
        <p:spPr>
          <a:xfrm>
            <a:off x="2133600" y="572870"/>
            <a:ext cx="8534400" cy="646331"/>
          </a:xfrm>
        </p:spPr>
        <p:txBody>
          <a:bodyPr/>
          <a:lstStyle/>
          <a:p>
            <a:pPr eaLnBrk="1" hangingPunct="1"/>
            <a:r>
              <a:rPr lang="ro-RO" dirty="0"/>
              <a:t>Context</a:t>
            </a:r>
            <a:endParaRPr lang="en-US" dirty="0"/>
          </a:p>
        </p:txBody>
      </p:sp>
      <p:sp>
        <p:nvSpPr>
          <p:cNvPr id="16388" name="Rectangle 3"/>
          <p:cNvSpPr>
            <a:spLocks noGrp="1" noChangeArrowheads="1"/>
          </p:cNvSpPr>
          <p:nvPr>
            <p:ph type="subTitle" idx="1"/>
          </p:nvPr>
        </p:nvSpPr>
        <p:spPr>
          <a:xfrm>
            <a:off x="2438400" y="1657713"/>
            <a:ext cx="7772400" cy="4648200"/>
          </a:xfrm>
        </p:spPr>
        <p:txBody>
          <a:bodyPr/>
          <a:lstStyle/>
          <a:p>
            <a:pPr marL="228600" indent="-228600" eaLnBrk="1" hangingPunct="1">
              <a:buFont typeface="Wingdings" pitchFamily="2" charset="2"/>
              <a:buChar char="n"/>
            </a:pPr>
            <a:r>
              <a:rPr lang="ro-RO" sz="2800" dirty="0"/>
              <a:t> </a:t>
            </a:r>
            <a:r>
              <a:rPr lang="en-US" sz="2800" dirty="0"/>
              <a:t>M</a:t>
            </a:r>
            <a:r>
              <a:rPr lang="ro-RO" sz="2800" dirty="0" err="1"/>
              <a:t>odelul</a:t>
            </a:r>
            <a:r>
              <a:rPr lang="ro-RO" sz="2800" dirty="0"/>
              <a:t> relațional are aproape 50 de ani</a:t>
            </a:r>
          </a:p>
          <a:p>
            <a:pPr marL="228600" indent="-228600" eaLnBrk="1" hangingPunct="1">
              <a:buFont typeface="Wingdings" pitchFamily="2" charset="2"/>
              <a:buChar char="n"/>
            </a:pPr>
            <a:r>
              <a:rPr lang="en-US" sz="2800" dirty="0"/>
              <a:t> ACID – </a:t>
            </a:r>
            <a:r>
              <a:rPr lang="en-US" sz="2800" dirty="0" err="1"/>
              <a:t>asigur</a:t>
            </a:r>
            <a:r>
              <a:rPr lang="ro-RO" sz="2800" dirty="0"/>
              <a:t>ă</a:t>
            </a:r>
            <a:r>
              <a:rPr lang="en-US" sz="2800" dirty="0"/>
              <a:t> </a:t>
            </a:r>
            <a:r>
              <a:rPr lang="en-US" sz="2800" dirty="0" err="1"/>
              <a:t>robuste</a:t>
            </a:r>
            <a:r>
              <a:rPr lang="ro-RO" sz="2800" dirty="0" err="1"/>
              <a:t>țea</a:t>
            </a:r>
            <a:r>
              <a:rPr lang="ro-RO" sz="2800" dirty="0"/>
              <a:t> procesărilor tranzacționale dar cu costuri de performanță</a:t>
            </a:r>
          </a:p>
          <a:p>
            <a:pPr marL="228600" indent="-228600" eaLnBrk="1" hangingPunct="1">
              <a:buFont typeface="Wingdings" pitchFamily="2" charset="2"/>
              <a:buChar char="n"/>
            </a:pPr>
            <a:endParaRPr lang="ro-RO" sz="2800" dirty="0"/>
          </a:p>
          <a:p>
            <a:pPr marL="228600" indent="-228600" eaLnBrk="1" hangingPunct="1">
              <a:buFont typeface="Wingdings" pitchFamily="2" charset="2"/>
              <a:buChar char="n"/>
            </a:pPr>
            <a:endParaRPr lang="en-US" sz="2800" dirty="0"/>
          </a:p>
          <a:p>
            <a:pPr marL="228600" indent="-228600" eaLnBrk="1" hangingPunct="1">
              <a:buFont typeface="Wingdings" pitchFamily="2" charset="2"/>
              <a:buChar char="n"/>
            </a:pPr>
            <a:endParaRPr lang="en-US" sz="2800" dirty="0"/>
          </a:p>
        </p:txBody>
      </p:sp>
      <p:pic>
        <p:nvPicPr>
          <p:cNvPr id="6" name="Picture 5" descr="A picture containing knife&#10;&#10;Description automatically generated">
            <a:extLst>
              <a:ext uri="{FF2B5EF4-FFF2-40B4-BE49-F238E27FC236}">
                <a16:creationId xmlns:a16="http://schemas.microsoft.com/office/drawing/2014/main" id="{8FC3BB5F-0A8C-4198-B271-3A1D362E967A}"/>
              </a:ext>
            </a:extLst>
          </p:cNvPr>
          <p:cNvPicPr>
            <a:picLocks noChangeAspect="1"/>
          </p:cNvPicPr>
          <p:nvPr/>
        </p:nvPicPr>
        <p:blipFill>
          <a:blip r:embed="rId3">
            <a:clrChange>
              <a:clrFrom>
                <a:srgbClr val="000000"/>
              </a:clrFrom>
              <a:clrTo>
                <a:srgbClr val="000000">
                  <a:alpha val="0"/>
                </a:srgbClr>
              </a:clrTo>
            </a:clrChange>
            <a:extLst>
              <a:ext uri="{28A0092B-C50C-407E-A947-70E740481C1C}">
                <a14:useLocalDpi xmlns:a14="http://schemas.microsoft.com/office/drawing/2010/main" val="0"/>
              </a:ext>
            </a:extLst>
          </a:blip>
          <a:stretch>
            <a:fillRect/>
          </a:stretch>
        </p:blipFill>
        <p:spPr>
          <a:xfrm>
            <a:off x="2743201" y="3339045"/>
            <a:ext cx="6411191" cy="3529347"/>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2"/>
          <p:cNvSpPr>
            <a:spLocks noGrp="1" noChangeArrowheads="1"/>
          </p:cNvSpPr>
          <p:nvPr>
            <p:ph type="ctrTitle" idx="4294967295"/>
          </p:nvPr>
        </p:nvSpPr>
        <p:spPr>
          <a:xfrm>
            <a:off x="2133600" y="572870"/>
            <a:ext cx="5638800" cy="646331"/>
          </a:xfrm>
        </p:spPr>
        <p:txBody>
          <a:bodyPr/>
          <a:lstStyle/>
          <a:p>
            <a:pPr eaLnBrk="1" hangingPunct="1"/>
            <a:r>
              <a:rPr lang="ro-RO" dirty="0"/>
              <a:t>Actualizarea datelor</a:t>
            </a:r>
            <a:endParaRPr lang="en-US" dirty="0"/>
          </a:p>
        </p:txBody>
      </p:sp>
      <p:sp>
        <p:nvSpPr>
          <p:cNvPr id="16388" name="Rectangle 3"/>
          <p:cNvSpPr>
            <a:spLocks noGrp="1" noChangeArrowheads="1"/>
          </p:cNvSpPr>
          <p:nvPr>
            <p:ph type="subTitle" idx="1"/>
          </p:nvPr>
        </p:nvSpPr>
        <p:spPr>
          <a:xfrm>
            <a:off x="2133600" y="1447800"/>
            <a:ext cx="8534400" cy="5029200"/>
          </a:xfrm>
        </p:spPr>
        <p:txBody>
          <a:bodyPr/>
          <a:lstStyle/>
          <a:p>
            <a:pPr marL="228600" indent="-228600" eaLnBrk="1" hangingPunct="1">
              <a:buFont typeface="Wingdings" pitchFamily="2" charset="2"/>
              <a:buChar char="n"/>
            </a:pPr>
            <a:endParaRPr lang="en-US" sz="2800" dirty="0"/>
          </a:p>
          <a:p>
            <a:pPr marL="228600" indent="-228600" eaLnBrk="1" hangingPunct="1">
              <a:buFont typeface="Wingdings" pitchFamily="2" charset="2"/>
              <a:buChar char="n"/>
            </a:pPr>
            <a:endParaRPr lang="en-US" sz="2800" dirty="0"/>
          </a:p>
        </p:txBody>
      </p:sp>
      <p:pic>
        <p:nvPicPr>
          <p:cNvPr id="4" name="Picture 3" descr="A picture containing drawing, plate&#10;&#10;Description automatically generated">
            <a:extLst>
              <a:ext uri="{FF2B5EF4-FFF2-40B4-BE49-F238E27FC236}">
                <a16:creationId xmlns:a16="http://schemas.microsoft.com/office/drawing/2014/main" id="{C8AB2725-180B-437A-9FCC-EE1A8A613B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72400" y="96906"/>
            <a:ext cx="2707052" cy="901304"/>
          </a:xfrm>
          <a:prstGeom prst="rect">
            <a:avLst/>
          </a:prstGeom>
        </p:spPr>
      </p:pic>
      <p:pic>
        <p:nvPicPr>
          <p:cNvPr id="3" name="Picture 2">
            <a:extLst>
              <a:ext uri="{FF2B5EF4-FFF2-40B4-BE49-F238E27FC236}">
                <a16:creationId xmlns:a16="http://schemas.microsoft.com/office/drawing/2014/main" id="{84EF4419-9470-4B8C-A18B-BDF2F87B2879}"/>
              </a:ext>
            </a:extLst>
          </p:cNvPr>
          <p:cNvPicPr>
            <a:picLocks noChangeAspect="1"/>
          </p:cNvPicPr>
          <p:nvPr/>
        </p:nvPicPr>
        <p:blipFill>
          <a:blip r:embed="rId4">
            <a:clrChange>
              <a:clrFrom>
                <a:srgbClr val="CCCCCC"/>
              </a:clrFrom>
              <a:clrTo>
                <a:srgbClr val="CCCCCC">
                  <a:alpha val="0"/>
                </a:srgbClr>
              </a:clrTo>
            </a:clrChange>
          </a:blip>
          <a:stretch>
            <a:fillRect/>
          </a:stretch>
        </p:blipFill>
        <p:spPr>
          <a:xfrm>
            <a:off x="2053143" y="2100496"/>
            <a:ext cx="8085714" cy="3723809"/>
          </a:xfrm>
          <a:prstGeom prst="rect">
            <a:avLst/>
          </a:prstGeom>
        </p:spPr>
      </p:pic>
    </p:spTree>
    <p:extLst>
      <p:ext uri="{BB962C8B-B14F-4D97-AF65-F5344CB8AC3E}">
        <p14:creationId xmlns:p14="http://schemas.microsoft.com/office/powerpoint/2010/main" val="284427786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2"/>
          <p:cNvSpPr>
            <a:spLocks noGrp="1" noChangeArrowheads="1"/>
          </p:cNvSpPr>
          <p:nvPr>
            <p:ph type="ctrTitle" idx="4294967295"/>
          </p:nvPr>
        </p:nvSpPr>
        <p:spPr>
          <a:xfrm>
            <a:off x="2133600" y="572870"/>
            <a:ext cx="8534400" cy="646331"/>
          </a:xfrm>
        </p:spPr>
        <p:txBody>
          <a:bodyPr/>
          <a:lstStyle/>
          <a:p>
            <a:pPr eaLnBrk="1" hangingPunct="1"/>
            <a:endParaRPr lang="en-US" dirty="0"/>
          </a:p>
        </p:txBody>
      </p:sp>
      <p:sp>
        <p:nvSpPr>
          <p:cNvPr id="16388" name="Rectangle 3"/>
          <p:cNvSpPr>
            <a:spLocks noGrp="1" noChangeArrowheads="1"/>
          </p:cNvSpPr>
          <p:nvPr>
            <p:ph type="subTitle" idx="1"/>
          </p:nvPr>
        </p:nvSpPr>
        <p:spPr>
          <a:xfrm>
            <a:off x="2133600" y="1447800"/>
            <a:ext cx="8534400" cy="5029200"/>
          </a:xfrm>
        </p:spPr>
        <p:txBody>
          <a:bodyPr/>
          <a:lstStyle/>
          <a:p>
            <a:pPr marL="228600" indent="-228600" eaLnBrk="1" hangingPunct="1">
              <a:buFont typeface="Wingdings" pitchFamily="2" charset="2"/>
              <a:buChar char="n"/>
            </a:pPr>
            <a:endParaRPr lang="en-US" sz="2800" dirty="0"/>
          </a:p>
        </p:txBody>
      </p:sp>
      <p:pic>
        <p:nvPicPr>
          <p:cNvPr id="3" name="Picture 2" descr="A screenshot of a cell phone&#10;&#10;Description automatically generated">
            <a:extLst>
              <a:ext uri="{FF2B5EF4-FFF2-40B4-BE49-F238E27FC236}">
                <a16:creationId xmlns:a16="http://schemas.microsoft.com/office/drawing/2014/main" id="{3C96FD84-35D8-47F2-86FB-C0188D17E3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47456" y="0"/>
            <a:ext cx="7910945" cy="6752092"/>
          </a:xfrm>
          <a:prstGeom prst="rect">
            <a:avLst/>
          </a:prstGeom>
        </p:spPr>
      </p:pic>
    </p:spTree>
    <p:extLst>
      <p:ext uri="{BB962C8B-B14F-4D97-AF65-F5344CB8AC3E}">
        <p14:creationId xmlns:p14="http://schemas.microsoft.com/office/powerpoint/2010/main" val="41627092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2"/>
          <p:cNvSpPr>
            <a:spLocks noGrp="1" noChangeArrowheads="1"/>
          </p:cNvSpPr>
          <p:nvPr>
            <p:ph type="ctrTitle" idx="4294967295"/>
          </p:nvPr>
        </p:nvSpPr>
        <p:spPr>
          <a:xfrm>
            <a:off x="2133600" y="572870"/>
            <a:ext cx="8534400" cy="646331"/>
          </a:xfrm>
        </p:spPr>
        <p:txBody>
          <a:bodyPr/>
          <a:lstStyle/>
          <a:p>
            <a:pPr eaLnBrk="1" hangingPunct="1"/>
            <a:endParaRPr lang="en-US" dirty="0"/>
          </a:p>
        </p:txBody>
      </p:sp>
      <p:sp>
        <p:nvSpPr>
          <p:cNvPr id="16388" name="Rectangle 3"/>
          <p:cNvSpPr>
            <a:spLocks noGrp="1" noChangeArrowheads="1"/>
          </p:cNvSpPr>
          <p:nvPr>
            <p:ph type="subTitle" idx="1"/>
          </p:nvPr>
        </p:nvSpPr>
        <p:spPr>
          <a:xfrm>
            <a:off x="2133600" y="1447800"/>
            <a:ext cx="8534400" cy="5029200"/>
          </a:xfrm>
        </p:spPr>
        <p:txBody>
          <a:bodyPr/>
          <a:lstStyle/>
          <a:p>
            <a:pPr marL="228600" indent="-228600" eaLnBrk="1" hangingPunct="1">
              <a:buFont typeface="Wingdings" pitchFamily="2" charset="2"/>
              <a:buChar char="n"/>
            </a:pPr>
            <a:endParaRPr lang="en-US" sz="2800" dirty="0"/>
          </a:p>
          <a:p>
            <a:pPr marL="228600" indent="-228600" eaLnBrk="1" hangingPunct="1">
              <a:buFont typeface="Wingdings" pitchFamily="2" charset="2"/>
              <a:buChar char="n"/>
            </a:pPr>
            <a:endParaRPr lang="en-US" sz="2800" dirty="0"/>
          </a:p>
        </p:txBody>
      </p:sp>
      <p:pic>
        <p:nvPicPr>
          <p:cNvPr id="2" name="Picture 1">
            <a:extLst>
              <a:ext uri="{FF2B5EF4-FFF2-40B4-BE49-F238E27FC236}">
                <a16:creationId xmlns:a16="http://schemas.microsoft.com/office/drawing/2014/main" id="{7952AC1E-EE87-4D07-8B15-B84C1A9064C3}"/>
              </a:ext>
            </a:extLst>
          </p:cNvPr>
          <p:cNvPicPr>
            <a:picLocks noChangeAspect="1"/>
          </p:cNvPicPr>
          <p:nvPr/>
        </p:nvPicPr>
        <p:blipFill>
          <a:blip r:embed="rId2">
            <a:duotone>
              <a:schemeClr val="accent4">
                <a:shade val="45000"/>
                <a:satMod val="135000"/>
              </a:schemeClr>
              <a:prstClr val="white"/>
            </a:duotone>
          </a:blip>
          <a:stretch>
            <a:fillRect/>
          </a:stretch>
        </p:blipFill>
        <p:spPr>
          <a:xfrm>
            <a:off x="1905000" y="1802863"/>
            <a:ext cx="9144000" cy="3163522"/>
          </a:xfrm>
          <a:prstGeom prst="rect">
            <a:avLst/>
          </a:prstGeom>
        </p:spPr>
      </p:pic>
      <p:sp>
        <p:nvSpPr>
          <p:cNvPr id="3" name="Arrow: Down 2">
            <a:extLst>
              <a:ext uri="{FF2B5EF4-FFF2-40B4-BE49-F238E27FC236}">
                <a16:creationId xmlns:a16="http://schemas.microsoft.com/office/drawing/2014/main" id="{3B78968E-F640-43D7-9130-B390D4354FDA}"/>
              </a:ext>
            </a:extLst>
          </p:cNvPr>
          <p:cNvSpPr/>
          <p:nvPr/>
        </p:nvSpPr>
        <p:spPr bwMode="auto">
          <a:xfrm>
            <a:off x="3505200" y="5055138"/>
            <a:ext cx="457200" cy="646331"/>
          </a:xfrm>
          <a:prstGeom prst="downArrow">
            <a:avLst/>
          </a:prstGeom>
          <a:solidFill>
            <a:schemeClr val="accent1"/>
          </a:solidFill>
          <a:ln w="19050" cap="flat" cmpd="sng" algn="ctr">
            <a:solidFill>
              <a:schemeClr val="tx2"/>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endParaRPr lang="en-GB"/>
          </a:p>
        </p:txBody>
      </p:sp>
      <p:sp>
        <p:nvSpPr>
          <p:cNvPr id="6" name="Rectangle 2">
            <a:extLst>
              <a:ext uri="{FF2B5EF4-FFF2-40B4-BE49-F238E27FC236}">
                <a16:creationId xmlns:a16="http://schemas.microsoft.com/office/drawing/2014/main" id="{AE042E8C-507C-49E0-AA3B-00FF1F231B04}"/>
              </a:ext>
            </a:extLst>
          </p:cNvPr>
          <p:cNvSpPr txBox="1">
            <a:spLocks noChangeArrowheads="1"/>
          </p:cNvSpPr>
          <p:nvPr/>
        </p:nvSpPr>
        <p:spPr bwMode="auto">
          <a:xfrm>
            <a:off x="2147455" y="5701469"/>
            <a:ext cx="56388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spAutoFit/>
          </a:bodyPr>
          <a:lstStyle>
            <a:lvl1pPr algn="l"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Book Antiqua" pitchFamily="18" charset="0"/>
              </a:defRPr>
            </a:lvl2pPr>
            <a:lvl3pPr algn="l" rtl="0" eaLnBrk="0" fontAlgn="base" hangingPunct="0">
              <a:spcBef>
                <a:spcPct val="0"/>
              </a:spcBef>
              <a:spcAft>
                <a:spcPct val="0"/>
              </a:spcAft>
              <a:defRPr sz="3600">
                <a:solidFill>
                  <a:schemeClr val="tx2"/>
                </a:solidFill>
                <a:latin typeface="Book Antiqua" pitchFamily="18" charset="0"/>
              </a:defRPr>
            </a:lvl3pPr>
            <a:lvl4pPr algn="l" rtl="0" eaLnBrk="0" fontAlgn="base" hangingPunct="0">
              <a:spcBef>
                <a:spcPct val="0"/>
              </a:spcBef>
              <a:spcAft>
                <a:spcPct val="0"/>
              </a:spcAft>
              <a:defRPr sz="3600">
                <a:solidFill>
                  <a:schemeClr val="tx2"/>
                </a:solidFill>
                <a:latin typeface="Book Antiqua" pitchFamily="18" charset="0"/>
              </a:defRPr>
            </a:lvl4pPr>
            <a:lvl5pPr algn="l" rtl="0" eaLnBrk="0" fontAlgn="base" hangingPunct="0">
              <a:spcBef>
                <a:spcPct val="0"/>
              </a:spcBef>
              <a:spcAft>
                <a:spcPct val="0"/>
              </a:spcAft>
              <a:defRPr sz="3600">
                <a:solidFill>
                  <a:schemeClr val="tx2"/>
                </a:solidFill>
                <a:latin typeface="Book Antiqua" pitchFamily="18" charset="0"/>
              </a:defRPr>
            </a:lvl5pPr>
            <a:lvl6pPr marL="457200" algn="l" rtl="0" fontAlgn="base">
              <a:spcBef>
                <a:spcPct val="0"/>
              </a:spcBef>
              <a:spcAft>
                <a:spcPct val="0"/>
              </a:spcAft>
              <a:defRPr sz="3600">
                <a:solidFill>
                  <a:schemeClr val="tx2"/>
                </a:solidFill>
                <a:latin typeface="Book Antiqua" pitchFamily="18" charset="0"/>
              </a:defRPr>
            </a:lvl6pPr>
            <a:lvl7pPr marL="914400" algn="l" rtl="0" fontAlgn="base">
              <a:spcBef>
                <a:spcPct val="0"/>
              </a:spcBef>
              <a:spcAft>
                <a:spcPct val="0"/>
              </a:spcAft>
              <a:defRPr sz="3600">
                <a:solidFill>
                  <a:schemeClr val="tx2"/>
                </a:solidFill>
                <a:latin typeface="Book Antiqua" pitchFamily="18" charset="0"/>
              </a:defRPr>
            </a:lvl7pPr>
            <a:lvl8pPr marL="1371600" algn="l" rtl="0" fontAlgn="base">
              <a:spcBef>
                <a:spcPct val="0"/>
              </a:spcBef>
              <a:spcAft>
                <a:spcPct val="0"/>
              </a:spcAft>
              <a:defRPr sz="3600">
                <a:solidFill>
                  <a:schemeClr val="tx2"/>
                </a:solidFill>
                <a:latin typeface="Book Antiqua" pitchFamily="18" charset="0"/>
              </a:defRPr>
            </a:lvl8pPr>
            <a:lvl9pPr marL="1828800" algn="l" rtl="0" fontAlgn="base">
              <a:spcBef>
                <a:spcPct val="0"/>
              </a:spcBef>
              <a:spcAft>
                <a:spcPct val="0"/>
              </a:spcAft>
              <a:defRPr sz="3600">
                <a:solidFill>
                  <a:schemeClr val="tx2"/>
                </a:solidFill>
                <a:latin typeface="Book Antiqua" pitchFamily="18" charset="0"/>
              </a:defRPr>
            </a:lvl9pPr>
          </a:lstStyle>
          <a:p>
            <a:pPr eaLnBrk="1" hangingPunct="1"/>
            <a:r>
              <a:rPr lang="ro-RO" kern="0" dirty="0"/>
              <a:t>250 </a:t>
            </a:r>
            <a:r>
              <a:rPr lang="ro-RO" kern="0" dirty="0" err="1"/>
              <a:t>mlrd</a:t>
            </a:r>
            <a:r>
              <a:rPr lang="ro-RO" kern="0" dirty="0"/>
              <a:t> DVD-uri</a:t>
            </a:r>
            <a:endParaRPr lang="en-US" kern="0" dirty="0"/>
          </a:p>
        </p:txBody>
      </p:sp>
    </p:spTree>
    <p:extLst>
      <p:ext uri="{BB962C8B-B14F-4D97-AF65-F5344CB8AC3E}">
        <p14:creationId xmlns:p14="http://schemas.microsoft.com/office/powerpoint/2010/main" val="1109347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2"/>
          <p:cNvSpPr>
            <a:spLocks noGrp="1" noChangeArrowheads="1"/>
          </p:cNvSpPr>
          <p:nvPr>
            <p:ph type="ctrTitle" idx="4294967295"/>
          </p:nvPr>
        </p:nvSpPr>
        <p:spPr>
          <a:xfrm>
            <a:off x="2133600" y="572870"/>
            <a:ext cx="8534400" cy="646331"/>
          </a:xfrm>
        </p:spPr>
        <p:txBody>
          <a:bodyPr/>
          <a:lstStyle/>
          <a:p>
            <a:pPr eaLnBrk="1" hangingPunct="1"/>
            <a:endParaRPr lang="en-US" dirty="0"/>
          </a:p>
        </p:txBody>
      </p:sp>
      <p:sp>
        <p:nvSpPr>
          <p:cNvPr id="16388" name="Rectangle 3"/>
          <p:cNvSpPr>
            <a:spLocks noGrp="1" noChangeArrowheads="1"/>
          </p:cNvSpPr>
          <p:nvPr>
            <p:ph type="subTitle" idx="1"/>
          </p:nvPr>
        </p:nvSpPr>
        <p:spPr>
          <a:xfrm>
            <a:off x="2133600" y="1447800"/>
            <a:ext cx="8534400" cy="5029200"/>
          </a:xfrm>
        </p:spPr>
        <p:txBody>
          <a:bodyPr/>
          <a:lstStyle/>
          <a:p>
            <a:pPr marL="228600" indent="-228600" eaLnBrk="1" hangingPunct="1">
              <a:buFont typeface="Wingdings" pitchFamily="2" charset="2"/>
              <a:buChar char="n"/>
            </a:pPr>
            <a:r>
              <a:rPr lang="en-US" sz="2800" dirty="0"/>
              <a:t> </a:t>
            </a:r>
          </a:p>
          <a:p>
            <a:pPr marL="228600" indent="-228600" eaLnBrk="1" hangingPunct="1">
              <a:buFont typeface="Wingdings" pitchFamily="2" charset="2"/>
              <a:buChar char="n"/>
            </a:pPr>
            <a:endParaRPr lang="en-US" sz="2800" dirty="0"/>
          </a:p>
          <a:p>
            <a:pPr marL="228600" indent="-228600" eaLnBrk="1" hangingPunct="1">
              <a:buFont typeface="Wingdings" pitchFamily="2" charset="2"/>
              <a:buChar char="n"/>
            </a:pPr>
            <a:endParaRPr lang="en-US" sz="2800" dirty="0"/>
          </a:p>
        </p:txBody>
      </p:sp>
      <p:pic>
        <p:nvPicPr>
          <p:cNvPr id="3" name="Picture 2" descr="A screenshot of a cell phone&#10;&#10;Description automatically generated">
            <a:extLst>
              <a:ext uri="{FF2B5EF4-FFF2-40B4-BE49-F238E27FC236}">
                <a16:creationId xmlns:a16="http://schemas.microsoft.com/office/drawing/2014/main" id="{420CCED0-161E-4443-BFE8-298A0DEFBF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40354" y="1600200"/>
            <a:ext cx="8511291" cy="3962399"/>
          </a:xfrm>
          <a:prstGeom prst="rect">
            <a:avLst/>
          </a:prstGeom>
        </p:spPr>
      </p:pic>
    </p:spTree>
    <p:extLst>
      <p:ext uri="{BB962C8B-B14F-4D97-AF65-F5344CB8AC3E}">
        <p14:creationId xmlns:p14="http://schemas.microsoft.com/office/powerpoint/2010/main" val="409405671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2"/>
          <p:cNvSpPr>
            <a:spLocks noGrp="1" noChangeArrowheads="1"/>
          </p:cNvSpPr>
          <p:nvPr>
            <p:ph type="ctrTitle" idx="4294967295"/>
          </p:nvPr>
        </p:nvSpPr>
        <p:spPr>
          <a:xfrm>
            <a:off x="2133600" y="572870"/>
            <a:ext cx="8534400" cy="646331"/>
          </a:xfrm>
        </p:spPr>
        <p:txBody>
          <a:bodyPr/>
          <a:lstStyle/>
          <a:p>
            <a:pPr eaLnBrk="1" hangingPunct="1"/>
            <a:endParaRPr lang="en-US" b="1" dirty="0"/>
          </a:p>
        </p:txBody>
      </p:sp>
      <p:sp>
        <p:nvSpPr>
          <p:cNvPr id="16388" name="Rectangle 3"/>
          <p:cNvSpPr>
            <a:spLocks noGrp="1" noChangeArrowheads="1"/>
          </p:cNvSpPr>
          <p:nvPr>
            <p:ph type="subTitle" idx="1"/>
          </p:nvPr>
        </p:nvSpPr>
        <p:spPr>
          <a:xfrm>
            <a:off x="2133600" y="1447800"/>
            <a:ext cx="8534400" cy="5029200"/>
          </a:xfrm>
        </p:spPr>
        <p:txBody>
          <a:bodyPr/>
          <a:lstStyle/>
          <a:p>
            <a:pPr eaLnBrk="1" hangingPunct="1"/>
            <a:r>
              <a:rPr lang="en-US" sz="2800" dirty="0"/>
              <a:t> </a:t>
            </a:r>
          </a:p>
          <a:p>
            <a:pPr marL="228600" indent="-228600" eaLnBrk="1" hangingPunct="1">
              <a:buFont typeface="Wingdings" pitchFamily="2" charset="2"/>
              <a:buChar char="n"/>
            </a:pPr>
            <a:endParaRPr lang="en-US" sz="2800" dirty="0"/>
          </a:p>
          <a:p>
            <a:pPr marL="228600" indent="-228600" eaLnBrk="1" hangingPunct="1">
              <a:buFont typeface="Wingdings" pitchFamily="2" charset="2"/>
              <a:buChar char="n"/>
            </a:pPr>
            <a:endParaRPr lang="en-US" sz="2800" dirty="0"/>
          </a:p>
        </p:txBody>
      </p:sp>
      <p:pic>
        <p:nvPicPr>
          <p:cNvPr id="3" name="Picture 2" descr="A picture containing room, drawing&#10;&#10;Description automatically generated">
            <a:extLst>
              <a:ext uri="{FF2B5EF4-FFF2-40B4-BE49-F238E27FC236}">
                <a16:creationId xmlns:a16="http://schemas.microsoft.com/office/drawing/2014/main" id="{3B98A992-BE5A-4A19-8C00-E56CD59772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38748" y="2057400"/>
            <a:ext cx="7714505" cy="3124200"/>
          </a:xfrm>
          <a:prstGeom prst="rect">
            <a:avLst/>
          </a:prstGeom>
        </p:spPr>
      </p:pic>
      <p:sp>
        <p:nvSpPr>
          <p:cNvPr id="7" name="Arrow: Down 6">
            <a:extLst>
              <a:ext uri="{FF2B5EF4-FFF2-40B4-BE49-F238E27FC236}">
                <a16:creationId xmlns:a16="http://schemas.microsoft.com/office/drawing/2014/main" id="{6B9D07AC-6193-44FD-8ADC-8C7CC22A31BB}"/>
              </a:ext>
            </a:extLst>
          </p:cNvPr>
          <p:cNvSpPr/>
          <p:nvPr/>
        </p:nvSpPr>
        <p:spPr bwMode="auto">
          <a:xfrm>
            <a:off x="3505200" y="5334000"/>
            <a:ext cx="457200" cy="367468"/>
          </a:xfrm>
          <a:prstGeom prst="downArrow">
            <a:avLst/>
          </a:prstGeom>
          <a:solidFill>
            <a:schemeClr val="accent1"/>
          </a:solidFill>
          <a:ln w="19050" cap="flat" cmpd="sng" algn="ctr">
            <a:solidFill>
              <a:srgbClr val="C00000"/>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endParaRPr lang="en-GB"/>
          </a:p>
        </p:txBody>
      </p:sp>
      <p:sp>
        <p:nvSpPr>
          <p:cNvPr id="8" name="Rectangle 2">
            <a:extLst>
              <a:ext uri="{FF2B5EF4-FFF2-40B4-BE49-F238E27FC236}">
                <a16:creationId xmlns:a16="http://schemas.microsoft.com/office/drawing/2014/main" id="{4F06601A-AC11-482F-A8DE-3D161701A697}"/>
              </a:ext>
            </a:extLst>
          </p:cNvPr>
          <p:cNvSpPr txBox="1">
            <a:spLocks noChangeArrowheads="1"/>
          </p:cNvSpPr>
          <p:nvPr/>
        </p:nvSpPr>
        <p:spPr bwMode="auto">
          <a:xfrm>
            <a:off x="914400" y="5782828"/>
            <a:ext cx="56388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spAutoFit/>
          </a:bodyPr>
          <a:lstStyle>
            <a:lvl1pPr algn="l"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Book Antiqua" pitchFamily="18" charset="0"/>
              </a:defRPr>
            </a:lvl2pPr>
            <a:lvl3pPr algn="l" rtl="0" eaLnBrk="0" fontAlgn="base" hangingPunct="0">
              <a:spcBef>
                <a:spcPct val="0"/>
              </a:spcBef>
              <a:spcAft>
                <a:spcPct val="0"/>
              </a:spcAft>
              <a:defRPr sz="3600">
                <a:solidFill>
                  <a:schemeClr val="tx2"/>
                </a:solidFill>
                <a:latin typeface="Book Antiqua" pitchFamily="18" charset="0"/>
              </a:defRPr>
            </a:lvl3pPr>
            <a:lvl4pPr algn="l" rtl="0" eaLnBrk="0" fontAlgn="base" hangingPunct="0">
              <a:spcBef>
                <a:spcPct val="0"/>
              </a:spcBef>
              <a:spcAft>
                <a:spcPct val="0"/>
              </a:spcAft>
              <a:defRPr sz="3600">
                <a:solidFill>
                  <a:schemeClr val="tx2"/>
                </a:solidFill>
                <a:latin typeface="Book Antiqua" pitchFamily="18" charset="0"/>
              </a:defRPr>
            </a:lvl4pPr>
            <a:lvl5pPr algn="l" rtl="0" eaLnBrk="0" fontAlgn="base" hangingPunct="0">
              <a:spcBef>
                <a:spcPct val="0"/>
              </a:spcBef>
              <a:spcAft>
                <a:spcPct val="0"/>
              </a:spcAft>
              <a:defRPr sz="3600">
                <a:solidFill>
                  <a:schemeClr val="tx2"/>
                </a:solidFill>
                <a:latin typeface="Book Antiqua" pitchFamily="18" charset="0"/>
              </a:defRPr>
            </a:lvl5pPr>
            <a:lvl6pPr marL="457200" algn="l" rtl="0" fontAlgn="base">
              <a:spcBef>
                <a:spcPct val="0"/>
              </a:spcBef>
              <a:spcAft>
                <a:spcPct val="0"/>
              </a:spcAft>
              <a:defRPr sz="3600">
                <a:solidFill>
                  <a:schemeClr val="tx2"/>
                </a:solidFill>
                <a:latin typeface="Book Antiqua" pitchFamily="18" charset="0"/>
              </a:defRPr>
            </a:lvl6pPr>
            <a:lvl7pPr marL="914400" algn="l" rtl="0" fontAlgn="base">
              <a:spcBef>
                <a:spcPct val="0"/>
              </a:spcBef>
              <a:spcAft>
                <a:spcPct val="0"/>
              </a:spcAft>
              <a:defRPr sz="3600">
                <a:solidFill>
                  <a:schemeClr val="tx2"/>
                </a:solidFill>
                <a:latin typeface="Book Antiqua" pitchFamily="18" charset="0"/>
              </a:defRPr>
            </a:lvl7pPr>
            <a:lvl8pPr marL="1371600" algn="l" rtl="0" fontAlgn="base">
              <a:spcBef>
                <a:spcPct val="0"/>
              </a:spcBef>
              <a:spcAft>
                <a:spcPct val="0"/>
              </a:spcAft>
              <a:defRPr sz="3600">
                <a:solidFill>
                  <a:schemeClr val="tx2"/>
                </a:solidFill>
                <a:latin typeface="Book Antiqua" pitchFamily="18" charset="0"/>
              </a:defRPr>
            </a:lvl8pPr>
            <a:lvl9pPr marL="1828800" algn="l" rtl="0" fontAlgn="base">
              <a:spcBef>
                <a:spcPct val="0"/>
              </a:spcBef>
              <a:spcAft>
                <a:spcPct val="0"/>
              </a:spcAft>
              <a:defRPr sz="3600">
                <a:solidFill>
                  <a:schemeClr val="tx2"/>
                </a:solidFill>
                <a:latin typeface="Book Antiqua" pitchFamily="18" charset="0"/>
              </a:defRPr>
            </a:lvl9pPr>
          </a:lstStyle>
          <a:p>
            <a:pPr algn="ctr" eaLnBrk="1" hangingPunct="1"/>
            <a:r>
              <a:rPr lang="ro-RO" sz="2800" kern="0" dirty="0">
                <a:solidFill>
                  <a:srgbClr val="C00000"/>
                </a:solidFill>
              </a:rPr>
              <a:t>doar 0.5% din date </a:t>
            </a:r>
          </a:p>
          <a:p>
            <a:pPr algn="ctr" eaLnBrk="1" hangingPunct="1"/>
            <a:r>
              <a:rPr lang="ro-RO" sz="2800" kern="0" dirty="0">
                <a:solidFill>
                  <a:srgbClr val="C00000"/>
                </a:solidFill>
              </a:rPr>
              <a:t>sunt analizate</a:t>
            </a:r>
            <a:endParaRPr lang="en-US" sz="2800" kern="0" dirty="0">
              <a:solidFill>
                <a:srgbClr val="C00000"/>
              </a:solidFill>
            </a:endParaRPr>
          </a:p>
        </p:txBody>
      </p:sp>
    </p:spTree>
    <p:extLst>
      <p:ext uri="{BB962C8B-B14F-4D97-AF65-F5344CB8AC3E}">
        <p14:creationId xmlns:p14="http://schemas.microsoft.com/office/powerpoint/2010/main" val="2373206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2"/>
          <p:cNvSpPr>
            <a:spLocks noGrp="1" noChangeArrowheads="1"/>
          </p:cNvSpPr>
          <p:nvPr>
            <p:ph type="ctrTitle" idx="4294967295"/>
          </p:nvPr>
        </p:nvSpPr>
        <p:spPr>
          <a:xfrm>
            <a:off x="2133600" y="572870"/>
            <a:ext cx="8534400" cy="646331"/>
          </a:xfrm>
        </p:spPr>
        <p:txBody>
          <a:bodyPr/>
          <a:lstStyle/>
          <a:p>
            <a:pPr eaLnBrk="1" hangingPunct="1"/>
            <a:r>
              <a:rPr lang="en-US" dirty="0" err="1"/>
              <a:t>Cei</a:t>
            </a:r>
            <a:r>
              <a:rPr lang="en-US" dirty="0"/>
              <a:t> </a:t>
            </a:r>
            <a:r>
              <a:rPr lang="en-US" dirty="0" err="1"/>
              <a:t>cinci</a:t>
            </a:r>
            <a:r>
              <a:rPr lang="en-US" dirty="0"/>
              <a:t> </a:t>
            </a:r>
            <a:r>
              <a:rPr lang="en-US" b="1" dirty="0"/>
              <a:t>V </a:t>
            </a:r>
            <a:r>
              <a:rPr lang="en-US" dirty="0"/>
              <a:t>ai Big Data</a:t>
            </a:r>
          </a:p>
        </p:txBody>
      </p:sp>
      <p:sp>
        <p:nvSpPr>
          <p:cNvPr id="16388" name="Rectangle 3"/>
          <p:cNvSpPr>
            <a:spLocks noGrp="1" noChangeArrowheads="1"/>
          </p:cNvSpPr>
          <p:nvPr>
            <p:ph type="subTitle" idx="1"/>
          </p:nvPr>
        </p:nvSpPr>
        <p:spPr>
          <a:xfrm>
            <a:off x="2133600" y="1447800"/>
            <a:ext cx="8534400" cy="5029200"/>
          </a:xfrm>
        </p:spPr>
        <p:txBody>
          <a:bodyPr/>
          <a:lstStyle/>
          <a:p>
            <a:pPr eaLnBrk="1" hangingPunct="1"/>
            <a:r>
              <a:rPr lang="en-US" sz="2800" dirty="0"/>
              <a:t> </a:t>
            </a:r>
          </a:p>
          <a:p>
            <a:pPr marL="228600" indent="-228600" eaLnBrk="1" hangingPunct="1">
              <a:buFont typeface="Wingdings" pitchFamily="2" charset="2"/>
              <a:buChar char="n"/>
            </a:pPr>
            <a:endParaRPr lang="en-US" sz="2800" dirty="0"/>
          </a:p>
          <a:p>
            <a:pPr marL="228600" indent="-228600" eaLnBrk="1" hangingPunct="1">
              <a:buFont typeface="Wingdings" pitchFamily="2" charset="2"/>
              <a:buChar char="n"/>
            </a:pPr>
            <a:endParaRPr lang="en-US" sz="2800" dirty="0"/>
          </a:p>
        </p:txBody>
      </p:sp>
      <p:sp>
        <p:nvSpPr>
          <p:cNvPr id="3" name="Rectangle 2">
            <a:extLst>
              <a:ext uri="{FF2B5EF4-FFF2-40B4-BE49-F238E27FC236}">
                <a16:creationId xmlns:a16="http://schemas.microsoft.com/office/drawing/2014/main" id="{41BBB216-9161-49B7-888C-D72C247421D3}"/>
              </a:ext>
            </a:extLst>
          </p:cNvPr>
          <p:cNvSpPr/>
          <p:nvPr/>
        </p:nvSpPr>
        <p:spPr>
          <a:xfrm>
            <a:off x="6400800" y="6546363"/>
            <a:ext cx="6096000" cy="276999"/>
          </a:xfrm>
          <a:prstGeom prst="rect">
            <a:avLst/>
          </a:prstGeom>
        </p:spPr>
        <p:txBody>
          <a:bodyPr>
            <a:spAutoFit/>
          </a:bodyPr>
          <a:lstStyle/>
          <a:p>
            <a:r>
              <a:rPr lang="en-GB" sz="1200" dirty="0" err="1"/>
              <a:t>Sursa</a:t>
            </a:r>
            <a:r>
              <a:rPr lang="en-GB" sz="1200" dirty="0"/>
              <a:t>: https://cdn.ttgtmedia.com/rms/onlineimages/</a:t>
            </a:r>
          </a:p>
        </p:txBody>
      </p:sp>
      <p:pic>
        <p:nvPicPr>
          <p:cNvPr id="4" name="Picture 3">
            <a:extLst>
              <a:ext uri="{FF2B5EF4-FFF2-40B4-BE49-F238E27FC236}">
                <a16:creationId xmlns:a16="http://schemas.microsoft.com/office/drawing/2014/main" id="{A49048CF-BDC3-449C-8B12-CB0025D51741}"/>
              </a:ext>
            </a:extLst>
          </p:cNvPr>
          <p:cNvPicPr>
            <a:picLocks noChangeAspect="1"/>
          </p:cNvPicPr>
          <p:nvPr/>
        </p:nvPicPr>
        <p:blipFill>
          <a:blip r:embed="rId3"/>
          <a:stretch>
            <a:fillRect/>
          </a:stretch>
        </p:blipFill>
        <p:spPr>
          <a:xfrm>
            <a:off x="316656" y="1634928"/>
            <a:ext cx="11558687" cy="4426436"/>
          </a:xfrm>
          <a:prstGeom prst="rect">
            <a:avLst/>
          </a:prstGeom>
        </p:spPr>
      </p:pic>
    </p:spTree>
    <p:extLst>
      <p:ext uri="{BB962C8B-B14F-4D97-AF65-F5344CB8AC3E}">
        <p14:creationId xmlns:p14="http://schemas.microsoft.com/office/powerpoint/2010/main" val="417507465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2"/>
          <p:cNvSpPr>
            <a:spLocks noGrp="1" noChangeArrowheads="1"/>
          </p:cNvSpPr>
          <p:nvPr>
            <p:ph type="ctrTitle" idx="4294967295"/>
          </p:nvPr>
        </p:nvSpPr>
        <p:spPr>
          <a:xfrm>
            <a:off x="2133600" y="572870"/>
            <a:ext cx="8534400" cy="646331"/>
          </a:xfrm>
        </p:spPr>
        <p:txBody>
          <a:bodyPr/>
          <a:lstStyle/>
          <a:p>
            <a:pPr eaLnBrk="1" hangingPunct="1"/>
            <a:r>
              <a:rPr lang="en-US" dirty="0" err="1"/>
              <a:t>Intrumente</a:t>
            </a:r>
            <a:r>
              <a:rPr lang="en-US" dirty="0"/>
              <a:t> </a:t>
            </a:r>
          </a:p>
        </p:txBody>
      </p:sp>
      <p:sp>
        <p:nvSpPr>
          <p:cNvPr id="16388" name="Rectangle 3"/>
          <p:cNvSpPr>
            <a:spLocks noGrp="1" noChangeArrowheads="1"/>
          </p:cNvSpPr>
          <p:nvPr>
            <p:ph type="subTitle" idx="1"/>
          </p:nvPr>
        </p:nvSpPr>
        <p:spPr>
          <a:xfrm>
            <a:off x="1752600" y="2057400"/>
            <a:ext cx="8915400" cy="4419600"/>
          </a:xfrm>
        </p:spPr>
        <p:txBody>
          <a:bodyPr/>
          <a:lstStyle/>
          <a:p>
            <a:pPr marL="228600" indent="-228600" eaLnBrk="1" hangingPunct="1">
              <a:buFont typeface="Wingdings" pitchFamily="2" charset="2"/>
              <a:buChar char="n"/>
            </a:pPr>
            <a:r>
              <a:rPr lang="en-US" sz="4000" dirty="0"/>
              <a:t> Map Reduce</a:t>
            </a:r>
          </a:p>
          <a:p>
            <a:pPr marL="228600" indent="-228600" eaLnBrk="1" hangingPunct="1">
              <a:buFont typeface="Wingdings" pitchFamily="2" charset="2"/>
              <a:buChar char="n"/>
            </a:pPr>
            <a:r>
              <a:rPr lang="en-US" sz="4000" dirty="0"/>
              <a:t> Hadoop</a:t>
            </a:r>
          </a:p>
          <a:p>
            <a:pPr marL="228600" indent="-228600" eaLnBrk="1" hangingPunct="1">
              <a:buFont typeface="Wingdings" pitchFamily="2" charset="2"/>
              <a:buChar char="n"/>
            </a:pPr>
            <a:r>
              <a:rPr lang="en-US" sz="4000" dirty="0"/>
              <a:t> Hive</a:t>
            </a:r>
          </a:p>
          <a:p>
            <a:pPr marL="228600" indent="-228600" eaLnBrk="1" hangingPunct="1">
              <a:buFont typeface="Wingdings" pitchFamily="2" charset="2"/>
              <a:buChar char="n"/>
            </a:pPr>
            <a:r>
              <a:rPr lang="en-US" sz="4000" dirty="0"/>
              <a:t> Pig</a:t>
            </a:r>
          </a:p>
          <a:p>
            <a:pPr marL="228600" indent="-228600" eaLnBrk="1" hangingPunct="1">
              <a:buFont typeface="Wingdings" pitchFamily="2" charset="2"/>
              <a:buChar char="n"/>
            </a:pPr>
            <a:endParaRPr lang="en-US" sz="4000" dirty="0"/>
          </a:p>
          <a:p>
            <a:pPr marL="228600" indent="-228600" eaLnBrk="1" hangingPunct="1">
              <a:buFont typeface="Wingdings" pitchFamily="2" charset="2"/>
              <a:buChar char="n"/>
            </a:pPr>
            <a:endParaRPr lang="en-US" sz="4000" dirty="0"/>
          </a:p>
        </p:txBody>
      </p:sp>
      <p:graphicFrame>
        <p:nvGraphicFramePr>
          <p:cNvPr id="5" name="Object 4">
            <a:extLst>
              <a:ext uri="{FF2B5EF4-FFF2-40B4-BE49-F238E27FC236}">
                <a16:creationId xmlns:a16="http://schemas.microsoft.com/office/drawing/2014/main" id="{AF81BE9D-384C-4E3B-B042-4F07FD18ACD9}"/>
              </a:ext>
            </a:extLst>
          </p:cNvPr>
          <p:cNvGraphicFramePr>
            <a:graphicFrameLocks noChangeAspect="1"/>
          </p:cNvGraphicFramePr>
          <p:nvPr>
            <p:extLst>
              <p:ext uri="{D42A27DB-BD31-4B8C-83A1-F6EECF244321}">
                <p14:modId xmlns:p14="http://schemas.microsoft.com/office/powerpoint/2010/main" val="613335513"/>
              </p:ext>
            </p:extLst>
          </p:nvPr>
        </p:nvGraphicFramePr>
        <p:xfrm>
          <a:off x="5334000" y="1058863"/>
          <a:ext cx="6446837" cy="5418137"/>
        </p:xfrm>
        <a:graphic>
          <a:graphicData uri="http://schemas.openxmlformats.org/presentationml/2006/ole">
            <mc:AlternateContent xmlns:mc="http://schemas.openxmlformats.org/markup-compatibility/2006">
              <mc:Choice xmlns:v="urn:schemas-microsoft-com:vml" Requires="v">
                <p:oleObj name="Bitmap Image" r:id="rId3" imgW="8953560" imgH="7524720" progId="Paint.Picture">
                  <p:embed/>
                </p:oleObj>
              </mc:Choice>
              <mc:Fallback>
                <p:oleObj name="Bitmap Image" r:id="rId3" imgW="8953560" imgH="7524720" progId="Paint.Picture">
                  <p:embed/>
                  <p:pic>
                    <p:nvPicPr>
                      <p:cNvPr id="5" name="Object 4">
                        <a:extLst>
                          <a:ext uri="{FF2B5EF4-FFF2-40B4-BE49-F238E27FC236}">
                            <a16:creationId xmlns:a16="http://schemas.microsoft.com/office/drawing/2014/main" id="{AF81BE9D-384C-4E3B-B042-4F07FD18ACD9}"/>
                          </a:ext>
                        </a:extLst>
                      </p:cNvPr>
                      <p:cNvPicPr/>
                      <p:nvPr/>
                    </p:nvPicPr>
                    <p:blipFill>
                      <a:blip r:embed="rId4"/>
                      <a:stretch>
                        <a:fillRect/>
                      </a:stretch>
                    </p:blipFill>
                    <p:spPr>
                      <a:xfrm>
                        <a:off x="5334000" y="1058863"/>
                        <a:ext cx="6446837" cy="5418137"/>
                      </a:xfrm>
                      <a:prstGeom prst="rect">
                        <a:avLst/>
                      </a:prstGeom>
                    </p:spPr>
                  </p:pic>
                </p:oleObj>
              </mc:Fallback>
            </mc:AlternateContent>
          </a:graphicData>
        </a:graphic>
      </p:graphicFrame>
    </p:spTree>
    <p:extLst>
      <p:ext uri="{BB962C8B-B14F-4D97-AF65-F5344CB8AC3E}">
        <p14:creationId xmlns:p14="http://schemas.microsoft.com/office/powerpoint/2010/main" val="39627484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2"/>
          <p:cNvSpPr>
            <a:spLocks noGrp="1" noChangeArrowheads="1"/>
          </p:cNvSpPr>
          <p:nvPr>
            <p:ph type="ctrTitle" idx="4294967295"/>
          </p:nvPr>
        </p:nvSpPr>
        <p:spPr>
          <a:xfrm>
            <a:off x="2133600" y="572870"/>
            <a:ext cx="8534400" cy="646331"/>
          </a:xfrm>
        </p:spPr>
        <p:txBody>
          <a:bodyPr/>
          <a:lstStyle/>
          <a:p>
            <a:pPr eaLnBrk="1" hangingPunct="1"/>
            <a:r>
              <a:rPr lang="ro-RO" dirty="0"/>
              <a:t>Context</a:t>
            </a:r>
            <a:endParaRPr lang="en-US" dirty="0"/>
          </a:p>
        </p:txBody>
      </p:sp>
      <p:sp>
        <p:nvSpPr>
          <p:cNvPr id="16388" name="Rectangle 3"/>
          <p:cNvSpPr>
            <a:spLocks noGrp="1" noChangeArrowheads="1"/>
          </p:cNvSpPr>
          <p:nvPr>
            <p:ph type="subTitle" idx="1"/>
          </p:nvPr>
        </p:nvSpPr>
        <p:spPr>
          <a:xfrm>
            <a:off x="2133600" y="1828800"/>
            <a:ext cx="8534400" cy="4648200"/>
          </a:xfrm>
        </p:spPr>
        <p:txBody>
          <a:bodyPr/>
          <a:lstStyle/>
          <a:p>
            <a:pPr marL="228600" indent="-228600" eaLnBrk="1" hangingPunct="1">
              <a:buFont typeface="Wingdings" pitchFamily="2" charset="2"/>
              <a:buChar char="n"/>
            </a:pPr>
            <a:r>
              <a:rPr lang="en-US" sz="2800" dirty="0"/>
              <a:t> </a:t>
            </a:r>
            <a:r>
              <a:rPr lang="ro-RO" sz="2800" dirty="0"/>
              <a:t>Trăsăturile cele mai căutate pentru o bază de date:</a:t>
            </a:r>
          </a:p>
          <a:p>
            <a:pPr marL="971550" lvl="1" indent="-228600" eaLnBrk="1" hangingPunct="1"/>
            <a:r>
              <a:rPr lang="ro-RO" sz="2400" dirty="0" err="1"/>
              <a:t>Scalabilitate</a:t>
            </a:r>
            <a:r>
              <a:rPr lang="ro-RO" sz="2400" dirty="0"/>
              <a:t> (verticală/orizontală)</a:t>
            </a:r>
          </a:p>
          <a:p>
            <a:pPr marL="971550" lvl="1" indent="-228600" eaLnBrk="1" hangingPunct="1"/>
            <a:r>
              <a:rPr lang="ro-RO" sz="2400" dirty="0"/>
              <a:t>Disponibilitate (”</a:t>
            </a:r>
            <a:r>
              <a:rPr lang="ro-RO" sz="2400" i="1" dirty="0" err="1"/>
              <a:t>five</a:t>
            </a:r>
            <a:r>
              <a:rPr lang="ro-RO" sz="2400" i="1" dirty="0"/>
              <a:t> </a:t>
            </a:r>
            <a:r>
              <a:rPr lang="ro-RO" sz="2400" i="1" dirty="0" err="1"/>
              <a:t>nines</a:t>
            </a:r>
            <a:r>
              <a:rPr lang="ro-RO" sz="2400" i="1" dirty="0"/>
              <a:t>” </a:t>
            </a:r>
            <a:r>
              <a:rPr lang="ro-RO" sz="2400" i="1" dirty="0" err="1"/>
              <a:t>availability</a:t>
            </a:r>
            <a:r>
              <a:rPr lang="ro-RO" sz="2400" dirty="0"/>
              <a:t>)</a:t>
            </a:r>
          </a:p>
          <a:p>
            <a:pPr marL="971550" lvl="1" indent="-228600" eaLnBrk="1" hangingPunct="1"/>
            <a:r>
              <a:rPr lang="ro-RO" sz="2400" dirty="0"/>
              <a:t>Performanță</a:t>
            </a:r>
            <a:endParaRPr lang="en-US" sz="2400" dirty="0"/>
          </a:p>
          <a:p>
            <a:pPr marL="228600" indent="-228600" eaLnBrk="1" hangingPunct="1">
              <a:buFont typeface="Wingdings" pitchFamily="2" charset="2"/>
              <a:buChar char="n"/>
            </a:pPr>
            <a:endParaRPr lang="en-US" sz="2800" dirty="0"/>
          </a:p>
          <a:p>
            <a:pPr marL="228600" indent="-228600" eaLnBrk="1" hangingPunct="1">
              <a:buFont typeface="Wingdings" pitchFamily="2" charset="2"/>
              <a:buChar char="n"/>
            </a:pPr>
            <a:endParaRPr lang="en-US" sz="2800" dirty="0"/>
          </a:p>
        </p:txBody>
      </p:sp>
      <p:pic>
        <p:nvPicPr>
          <p:cNvPr id="3" name="Picture 2" descr="A close up of a sign&#10;&#10;Description automatically generated">
            <a:extLst>
              <a:ext uri="{FF2B5EF4-FFF2-40B4-BE49-F238E27FC236}">
                <a16:creationId xmlns:a16="http://schemas.microsoft.com/office/drawing/2014/main" id="{1EC11A85-FD57-497E-B832-758851DCD8EF}"/>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980545" y="3352800"/>
            <a:ext cx="4673600" cy="3505200"/>
          </a:xfrm>
          <a:prstGeom prst="rect">
            <a:avLst/>
          </a:prstGeom>
        </p:spPr>
      </p:pic>
    </p:spTree>
    <p:extLst>
      <p:ext uri="{BB962C8B-B14F-4D97-AF65-F5344CB8AC3E}">
        <p14:creationId xmlns:p14="http://schemas.microsoft.com/office/powerpoint/2010/main" val="11926137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2"/>
          <p:cNvSpPr>
            <a:spLocks noGrp="1" noChangeArrowheads="1"/>
          </p:cNvSpPr>
          <p:nvPr>
            <p:ph type="ctrTitle" idx="4294967295"/>
          </p:nvPr>
        </p:nvSpPr>
        <p:spPr>
          <a:xfrm>
            <a:off x="2133600" y="572870"/>
            <a:ext cx="8534400" cy="646331"/>
          </a:xfrm>
        </p:spPr>
        <p:txBody>
          <a:bodyPr/>
          <a:lstStyle/>
          <a:p>
            <a:pPr eaLnBrk="1" hangingPunct="1"/>
            <a:r>
              <a:rPr lang="en-US" dirty="0"/>
              <a:t>Ce </a:t>
            </a:r>
            <a:r>
              <a:rPr lang="ro-RO" dirty="0"/>
              <a:t>înseamnă </a:t>
            </a:r>
            <a:r>
              <a:rPr lang="ro-RO" dirty="0" err="1"/>
              <a:t>NoSQL</a:t>
            </a:r>
            <a:r>
              <a:rPr lang="ro-RO" dirty="0"/>
              <a:t>?</a:t>
            </a:r>
            <a:endParaRPr lang="en-US" dirty="0"/>
          </a:p>
        </p:txBody>
      </p:sp>
      <p:sp>
        <p:nvSpPr>
          <p:cNvPr id="16388" name="Rectangle 3"/>
          <p:cNvSpPr>
            <a:spLocks noGrp="1" noChangeArrowheads="1"/>
          </p:cNvSpPr>
          <p:nvPr>
            <p:ph type="subTitle" idx="1"/>
          </p:nvPr>
        </p:nvSpPr>
        <p:spPr>
          <a:xfrm>
            <a:off x="2133600" y="1676400"/>
            <a:ext cx="8534400" cy="4800600"/>
          </a:xfrm>
        </p:spPr>
        <p:txBody>
          <a:bodyPr/>
          <a:lstStyle/>
          <a:p>
            <a:pPr marL="228600" indent="-228600" eaLnBrk="1" hangingPunct="1">
              <a:buFont typeface="Wingdings" pitchFamily="2" charset="2"/>
              <a:buChar char="n"/>
            </a:pPr>
            <a:r>
              <a:rPr lang="ro-RO" sz="2800" dirty="0"/>
              <a:t> </a:t>
            </a:r>
            <a:r>
              <a:rPr lang="en-US" sz="2800" dirty="0"/>
              <a:t>O</a:t>
            </a:r>
            <a:r>
              <a:rPr lang="ro-RO" sz="2800" dirty="0" err="1"/>
              <a:t>rice</a:t>
            </a:r>
            <a:r>
              <a:rPr lang="ro-RO" sz="2800" dirty="0"/>
              <a:t> bază de date ce nu folosește SQL </a:t>
            </a:r>
          </a:p>
          <a:p>
            <a:pPr marL="971550" lvl="1" indent="-228600" eaLnBrk="1" hangingPunct="1"/>
            <a:r>
              <a:rPr lang="ro-RO" sz="2400" dirty="0"/>
              <a:t> totuși, nu include bazele de date orientate-obiect</a:t>
            </a:r>
          </a:p>
          <a:p>
            <a:pPr marL="228600" indent="-228600" eaLnBrk="1" hangingPunct="1">
              <a:buFont typeface="Wingdings" pitchFamily="2" charset="2"/>
              <a:buChar char="n"/>
            </a:pPr>
            <a:r>
              <a:rPr lang="ro-RO" sz="2800" dirty="0"/>
              <a:t> </a:t>
            </a:r>
            <a:r>
              <a:rPr lang="ro-RO" sz="2800" i="1" dirty="0" err="1"/>
              <a:t>Not</a:t>
            </a:r>
            <a:r>
              <a:rPr lang="ro-RO" sz="2800" i="1" dirty="0"/>
              <a:t> </a:t>
            </a:r>
            <a:r>
              <a:rPr lang="ro-RO" sz="2800" i="1" dirty="0" err="1"/>
              <a:t>Only</a:t>
            </a:r>
            <a:r>
              <a:rPr lang="ro-RO" sz="2800" i="1" dirty="0"/>
              <a:t> SQL</a:t>
            </a:r>
            <a:endParaRPr lang="en-US" sz="2800" i="1" dirty="0"/>
          </a:p>
          <a:p>
            <a:pPr marL="971550" lvl="1" indent="-228600" eaLnBrk="1" hangingPunct="1"/>
            <a:r>
              <a:rPr lang="ro-RO" sz="2400" dirty="0" err="1"/>
              <a:t>Cassandra</a:t>
            </a:r>
            <a:r>
              <a:rPr lang="ro-RO" sz="2400" dirty="0"/>
              <a:t>: </a:t>
            </a:r>
            <a:r>
              <a:rPr lang="en-US" sz="2400" dirty="0" err="1"/>
              <a:t>limbaj</a:t>
            </a:r>
            <a:r>
              <a:rPr lang="en-US" sz="2400" dirty="0"/>
              <a:t> de </a:t>
            </a:r>
            <a:r>
              <a:rPr lang="en-US" sz="2400" dirty="0" err="1"/>
              <a:t>interogare</a:t>
            </a:r>
            <a:r>
              <a:rPr lang="en-US" sz="2400" dirty="0"/>
              <a:t> </a:t>
            </a:r>
            <a:r>
              <a:rPr lang="en-US" sz="2400" i="1" dirty="0"/>
              <a:t>java-like, </a:t>
            </a:r>
            <a:r>
              <a:rPr lang="ro-RO" sz="2400" dirty="0"/>
              <a:t>CQL </a:t>
            </a:r>
          </a:p>
          <a:p>
            <a:pPr marL="228600" indent="-228600" eaLnBrk="1" hangingPunct="1">
              <a:buFont typeface="Wingdings" pitchFamily="2" charset="2"/>
              <a:buChar char="n"/>
            </a:pPr>
            <a:r>
              <a:rPr lang="ro-RO" sz="2800" dirty="0"/>
              <a:t> O bază de date ce:</a:t>
            </a:r>
          </a:p>
          <a:p>
            <a:pPr marL="971550" lvl="1" indent="-228600" eaLnBrk="1" hangingPunct="1"/>
            <a:r>
              <a:rPr lang="ro-RO" sz="2400" dirty="0"/>
              <a:t> NU folosește conceptele modelului relațional pentru stocarea datelor </a:t>
            </a:r>
          </a:p>
          <a:p>
            <a:pPr marL="971550" lvl="1" indent="-228600" eaLnBrk="1" hangingPunct="1"/>
            <a:r>
              <a:rPr lang="ro-RO" sz="2400" dirty="0"/>
              <a:t> NU permite accesarea datelor </a:t>
            </a:r>
            <a:r>
              <a:rPr lang="en-US" sz="2400" dirty="0"/>
              <a:t>prin </a:t>
            </a:r>
            <a:r>
              <a:rPr lang="en-US" sz="2400" dirty="0" err="1"/>
              <a:t>intermediul</a:t>
            </a:r>
            <a:r>
              <a:rPr lang="en-US" sz="2400" dirty="0"/>
              <a:t> </a:t>
            </a:r>
            <a:r>
              <a:rPr lang="en-US" sz="2400" dirty="0" err="1"/>
              <a:t>limbajului</a:t>
            </a:r>
            <a:r>
              <a:rPr lang="en-US" sz="2400" dirty="0"/>
              <a:t> SQL standard</a:t>
            </a:r>
            <a:endParaRPr lang="ro-RO" sz="2400" dirty="0"/>
          </a:p>
        </p:txBody>
      </p:sp>
    </p:spTree>
    <p:extLst>
      <p:ext uri="{BB962C8B-B14F-4D97-AF65-F5344CB8AC3E}">
        <p14:creationId xmlns:p14="http://schemas.microsoft.com/office/powerpoint/2010/main" val="33321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388">
                                            <p:txEl>
                                              <p:pRg st="0" end="0"/>
                                            </p:txEl>
                                          </p:spTgt>
                                        </p:tgtEl>
                                        <p:attrNameLst>
                                          <p:attrName>style.visibility</p:attrName>
                                        </p:attrNameLst>
                                      </p:cBhvr>
                                      <p:to>
                                        <p:strVal val="visible"/>
                                      </p:to>
                                    </p:set>
                                    <p:animEffect transition="in" filter="fade">
                                      <p:cBhvr>
                                        <p:cTn id="7" dur="500"/>
                                        <p:tgtEl>
                                          <p:spTgt spid="16388">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6388">
                                            <p:txEl>
                                              <p:pRg st="1" end="1"/>
                                            </p:txEl>
                                          </p:spTgt>
                                        </p:tgtEl>
                                        <p:attrNameLst>
                                          <p:attrName>style.visibility</p:attrName>
                                        </p:attrNameLst>
                                      </p:cBhvr>
                                      <p:to>
                                        <p:strVal val="visible"/>
                                      </p:to>
                                    </p:set>
                                    <p:animEffect transition="in" filter="fade">
                                      <p:cBhvr>
                                        <p:cTn id="10" dur="500"/>
                                        <p:tgtEl>
                                          <p:spTgt spid="16388">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6388">
                                            <p:txEl>
                                              <p:pRg st="2" end="2"/>
                                            </p:txEl>
                                          </p:spTgt>
                                        </p:tgtEl>
                                        <p:attrNameLst>
                                          <p:attrName>style.visibility</p:attrName>
                                        </p:attrNameLst>
                                      </p:cBhvr>
                                      <p:to>
                                        <p:strVal val="visible"/>
                                      </p:to>
                                    </p:set>
                                    <p:animEffect transition="in" filter="fade">
                                      <p:cBhvr>
                                        <p:cTn id="15" dur="500"/>
                                        <p:tgtEl>
                                          <p:spTgt spid="16388">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16388">
                                            <p:txEl>
                                              <p:pRg st="3" end="3"/>
                                            </p:txEl>
                                          </p:spTgt>
                                        </p:tgtEl>
                                        <p:attrNameLst>
                                          <p:attrName>style.visibility</p:attrName>
                                        </p:attrNameLst>
                                      </p:cBhvr>
                                      <p:to>
                                        <p:strVal val="visible"/>
                                      </p:to>
                                    </p:set>
                                    <p:animEffect transition="in" filter="fade">
                                      <p:cBhvr>
                                        <p:cTn id="18" dur="500"/>
                                        <p:tgtEl>
                                          <p:spTgt spid="16388">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6388">
                                            <p:txEl>
                                              <p:pRg st="4" end="4"/>
                                            </p:txEl>
                                          </p:spTgt>
                                        </p:tgtEl>
                                        <p:attrNameLst>
                                          <p:attrName>style.visibility</p:attrName>
                                        </p:attrNameLst>
                                      </p:cBhvr>
                                      <p:to>
                                        <p:strVal val="visible"/>
                                      </p:to>
                                    </p:set>
                                    <p:animEffect transition="in" filter="fade">
                                      <p:cBhvr>
                                        <p:cTn id="23" dur="500"/>
                                        <p:tgtEl>
                                          <p:spTgt spid="16388">
                                            <p:txEl>
                                              <p:pRg st="4" end="4"/>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16388">
                                            <p:txEl>
                                              <p:pRg st="5" end="5"/>
                                            </p:txEl>
                                          </p:spTgt>
                                        </p:tgtEl>
                                        <p:attrNameLst>
                                          <p:attrName>style.visibility</p:attrName>
                                        </p:attrNameLst>
                                      </p:cBhvr>
                                      <p:to>
                                        <p:strVal val="visible"/>
                                      </p:to>
                                    </p:set>
                                    <p:animEffect transition="in" filter="fade">
                                      <p:cBhvr>
                                        <p:cTn id="26" dur="500"/>
                                        <p:tgtEl>
                                          <p:spTgt spid="16388">
                                            <p:txEl>
                                              <p:pRg st="5" end="5"/>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16388">
                                            <p:txEl>
                                              <p:pRg st="6" end="6"/>
                                            </p:txEl>
                                          </p:spTgt>
                                        </p:tgtEl>
                                        <p:attrNameLst>
                                          <p:attrName>style.visibility</p:attrName>
                                        </p:attrNameLst>
                                      </p:cBhvr>
                                      <p:to>
                                        <p:strVal val="visible"/>
                                      </p:to>
                                    </p:set>
                                    <p:animEffect transition="in" filter="fade">
                                      <p:cBhvr>
                                        <p:cTn id="29" dur="500"/>
                                        <p:tgtEl>
                                          <p:spTgt spid="16388">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2"/>
          <p:cNvSpPr>
            <a:spLocks noGrp="1" noChangeArrowheads="1"/>
          </p:cNvSpPr>
          <p:nvPr>
            <p:ph type="ctrTitle" idx="4294967295"/>
          </p:nvPr>
        </p:nvSpPr>
        <p:spPr>
          <a:xfrm>
            <a:off x="2133600" y="572870"/>
            <a:ext cx="8534400" cy="646331"/>
          </a:xfrm>
        </p:spPr>
        <p:txBody>
          <a:bodyPr/>
          <a:lstStyle/>
          <a:p>
            <a:pPr eaLnBrk="1" hangingPunct="1"/>
            <a:r>
              <a:rPr lang="en-US" dirty="0"/>
              <a:t>Ce </a:t>
            </a:r>
            <a:r>
              <a:rPr lang="ro-RO" dirty="0"/>
              <a:t>înseamnă </a:t>
            </a:r>
            <a:r>
              <a:rPr lang="ro-RO" dirty="0" err="1"/>
              <a:t>NoSQL</a:t>
            </a:r>
            <a:r>
              <a:rPr lang="ro-RO" dirty="0"/>
              <a:t>?</a:t>
            </a:r>
            <a:endParaRPr lang="en-US" dirty="0"/>
          </a:p>
        </p:txBody>
      </p:sp>
      <p:sp>
        <p:nvSpPr>
          <p:cNvPr id="4" name="Rectangle 3">
            <a:extLst>
              <a:ext uri="{FF2B5EF4-FFF2-40B4-BE49-F238E27FC236}">
                <a16:creationId xmlns:a16="http://schemas.microsoft.com/office/drawing/2014/main" id="{19642499-040B-47EA-9C24-1A262B592CA7}"/>
              </a:ext>
            </a:extLst>
          </p:cNvPr>
          <p:cNvSpPr/>
          <p:nvPr/>
        </p:nvSpPr>
        <p:spPr>
          <a:xfrm>
            <a:off x="2133600" y="2133601"/>
            <a:ext cx="7696200" cy="3921073"/>
          </a:xfrm>
          <a:prstGeom prst="rect">
            <a:avLst/>
          </a:prstGeom>
        </p:spPr>
        <p:txBody>
          <a:bodyPr wrap="square">
            <a:spAutoFit/>
          </a:bodyPr>
          <a:lstStyle/>
          <a:p>
            <a:pPr marL="228600" indent="-228600">
              <a:spcBef>
                <a:spcPct val="20000"/>
              </a:spcBef>
              <a:buClr>
                <a:srgbClr val="9A0000"/>
              </a:buClr>
              <a:buSzPct val="75000"/>
              <a:buFont typeface="Wingdings" pitchFamily="2" charset="2"/>
              <a:buChar char="n"/>
            </a:pPr>
            <a:r>
              <a:rPr lang="ro-RO" sz="2800" kern="0" dirty="0">
                <a:solidFill>
                  <a:srgbClr val="003366"/>
                </a:solidFill>
                <a:latin typeface="Book Antiqua"/>
                <a:cs typeface="+mn-cs"/>
              </a:rPr>
              <a:t> Exemple de baze de date </a:t>
            </a:r>
            <a:r>
              <a:rPr lang="ro-RO" sz="2800" kern="0" dirty="0" err="1">
                <a:solidFill>
                  <a:srgbClr val="003366"/>
                </a:solidFill>
                <a:latin typeface="Book Antiqua"/>
                <a:cs typeface="+mn-cs"/>
              </a:rPr>
              <a:t>NoSQL</a:t>
            </a:r>
            <a:r>
              <a:rPr lang="en-US" sz="2800" kern="0" dirty="0">
                <a:solidFill>
                  <a:srgbClr val="003366"/>
                </a:solidFill>
                <a:latin typeface="Book Antiqua"/>
                <a:cs typeface="+mn-cs"/>
              </a:rPr>
              <a:t> (</a:t>
            </a:r>
            <a:r>
              <a:rPr lang="en-US" sz="2800" kern="0" dirty="0" err="1">
                <a:solidFill>
                  <a:srgbClr val="003366"/>
                </a:solidFill>
                <a:latin typeface="Book Antiqua"/>
                <a:cs typeface="+mn-cs"/>
              </a:rPr>
              <a:t>peste</a:t>
            </a:r>
            <a:r>
              <a:rPr lang="en-US" sz="2800" kern="0" dirty="0">
                <a:solidFill>
                  <a:srgbClr val="003366"/>
                </a:solidFill>
                <a:latin typeface="Book Antiqua"/>
                <a:cs typeface="+mn-cs"/>
              </a:rPr>
              <a:t> 225)</a:t>
            </a:r>
            <a:r>
              <a:rPr lang="ro-RO" sz="2800" kern="0" dirty="0">
                <a:solidFill>
                  <a:srgbClr val="003366"/>
                </a:solidFill>
                <a:latin typeface="Book Antiqua"/>
                <a:cs typeface="+mn-cs"/>
              </a:rPr>
              <a:t>:</a:t>
            </a:r>
            <a:endParaRPr lang="en-US" sz="2800" kern="0" dirty="0">
              <a:solidFill>
                <a:srgbClr val="003366"/>
              </a:solidFill>
              <a:latin typeface="Book Antiqua"/>
              <a:cs typeface="+mn-cs"/>
            </a:endParaRPr>
          </a:p>
          <a:p>
            <a:pPr marL="228600" indent="-228600">
              <a:spcBef>
                <a:spcPct val="20000"/>
              </a:spcBef>
              <a:buClr>
                <a:srgbClr val="9A0000"/>
              </a:buClr>
              <a:buSzPct val="75000"/>
              <a:buFont typeface="Wingdings" pitchFamily="2" charset="2"/>
              <a:buChar char="n"/>
            </a:pPr>
            <a:endParaRPr lang="ro-RO" sz="2800" kern="0" dirty="0">
              <a:solidFill>
                <a:srgbClr val="003366"/>
              </a:solidFill>
              <a:latin typeface="Book Antiqua"/>
              <a:cs typeface="+mn-cs"/>
            </a:endParaRPr>
          </a:p>
          <a:p>
            <a:pPr marL="742950" lvl="1">
              <a:spcBef>
                <a:spcPct val="20000"/>
              </a:spcBef>
              <a:buClr>
                <a:srgbClr val="9A0000"/>
              </a:buClr>
              <a:buSzPct val="70000"/>
            </a:pPr>
            <a:r>
              <a:rPr lang="en-US" kern="0" dirty="0">
                <a:solidFill>
                  <a:srgbClr val="003366"/>
                </a:solidFill>
                <a:latin typeface="Book Antiqua"/>
                <a:hlinkClick r:id="rId3">
                  <a:extLst>
                    <a:ext uri="{A12FA001-AC4F-418D-AE19-62706E023703}">
                      <ahyp:hlinkClr xmlns:ahyp="http://schemas.microsoft.com/office/drawing/2018/hyperlinkcolor" val="tx"/>
                    </a:ext>
                  </a:extLst>
                </a:hlinkClick>
              </a:rPr>
              <a:t>https://hostingdata.co.uk/nosql-database/</a:t>
            </a:r>
            <a:r>
              <a:rPr lang="ro-RO" kern="0" dirty="0">
                <a:solidFill>
                  <a:srgbClr val="003366"/>
                </a:solidFill>
                <a:latin typeface="Book Antiqua"/>
              </a:rPr>
              <a:t> </a:t>
            </a:r>
            <a:endParaRPr lang="en-US" kern="0" dirty="0">
              <a:solidFill>
                <a:srgbClr val="003366"/>
              </a:solidFill>
              <a:latin typeface="Book Antiqua"/>
            </a:endParaRPr>
          </a:p>
          <a:p>
            <a:pPr marL="742950" lvl="1">
              <a:spcBef>
                <a:spcPct val="20000"/>
              </a:spcBef>
              <a:buClr>
                <a:srgbClr val="9A0000"/>
              </a:buClr>
              <a:buSzPct val="70000"/>
            </a:pPr>
            <a:endParaRPr lang="en-US" kern="0" dirty="0">
              <a:solidFill>
                <a:srgbClr val="003366"/>
              </a:solidFill>
              <a:latin typeface="Book Antiqua"/>
            </a:endParaRPr>
          </a:p>
          <a:p>
            <a:pPr marL="742950" lvl="1">
              <a:spcBef>
                <a:spcPct val="20000"/>
              </a:spcBef>
              <a:buClr>
                <a:srgbClr val="9A0000"/>
              </a:buClr>
              <a:buSzPct val="70000"/>
            </a:pPr>
            <a:endParaRPr lang="en-US" kern="0" dirty="0">
              <a:solidFill>
                <a:srgbClr val="003366"/>
              </a:solidFill>
              <a:latin typeface="Book Antiqua"/>
            </a:endParaRPr>
          </a:p>
          <a:p>
            <a:pPr marL="742950" lvl="1">
              <a:spcBef>
                <a:spcPct val="20000"/>
              </a:spcBef>
              <a:buClr>
                <a:srgbClr val="9A0000"/>
              </a:buClr>
              <a:buSzPct val="70000"/>
            </a:pPr>
            <a:r>
              <a:rPr lang="en-US" kern="0" dirty="0">
                <a:solidFill>
                  <a:srgbClr val="003366"/>
                </a:solidFill>
                <a:latin typeface="Book Antiqua"/>
              </a:rPr>
              <a:t>“</a:t>
            </a:r>
            <a:r>
              <a:rPr lang="en-US" kern="0" dirty="0" err="1">
                <a:solidFill>
                  <a:srgbClr val="003366"/>
                </a:solidFill>
                <a:latin typeface="Book Antiqua"/>
              </a:rPr>
              <a:t>Urm</a:t>
            </a:r>
            <a:r>
              <a:rPr lang="ro-RO" kern="0" dirty="0" err="1">
                <a:solidFill>
                  <a:srgbClr val="003366"/>
                </a:solidFill>
                <a:latin typeface="Book Antiqua"/>
              </a:rPr>
              <a:t>ătoarea</a:t>
            </a:r>
            <a:r>
              <a:rPr lang="ro-RO" kern="0" dirty="0">
                <a:solidFill>
                  <a:srgbClr val="003366"/>
                </a:solidFill>
                <a:latin typeface="Book Antiqua"/>
              </a:rPr>
              <a:t> generație de baze de date acoperă, în general, următoarele aspecte: modelare non-relațională, distribuit, </a:t>
            </a:r>
            <a:r>
              <a:rPr lang="ro-RO" i="1" kern="0" dirty="0">
                <a:solidFill>
                  <a:srgbClr val="003366"/>
                </a:solidFill>
                <a:latin typeface="Book Antiqua"/>
              </a:rPr>
              <a:t>open-</a:t>
            </a:r>
            <a:r>
              <a:rPr lang="ro-RO" i="1" kern="0" dirty="0" err="1">
                <a:solidFill>
                  <a:srgbClr val="003366"/>
                </a:solidFill>
                <a:latin typeface="Book Antiqua"/>
              </a:rPr>
              <a:t>source</a:t>
            </a:r>
            <a:r>
              <a:rPr lang="ro-RO" kern="0" dirty="0">
                <a:solidFill>
                  <a:srgbClr val="003366"/>
                </a:solidFill>
                <a:latin typeface="Book Antiqua"/>
              </a:rPr>
              <a:t>, </a:t>
            </a:r>
            <a:r>
              <a:rPr lang="ro-RO" kern="0" dirty="0" err="1">
                <a:solidFill>
                  <a:srgbClr val="003366"/>
                </a:solidFill>
                <a:latin typeface="Book Antiqua"/>
              </a:rPr>
              <a:t>scalabilitate</a:t>
            </a:r>
            <a:r>
              <a:rPr lang="ro-RO" kern="0" dirty="0">
                <a:solidFill>
                  <a:srgbClr val="003366"/>
                </a:solidFill>
                <a:latin typeface="Book Antiqua"/>
              </a:rPr>
              <a:t> orizontală”</a:t>
            </a:r>
            <a:endParaRPr lang="en-US" kern="0" dirty="0">
              <a:solidFill>
                <a:srgbClr val="003366"/>
              </a:solidFill>
              <a:latin typeface="Book Antiqua"/>
            </a:endParaRPr>
          </a:p>
        </p:txBody>
      </p:sp>
      <p:pic>
        <p:nvPicPr>
          <p:cNvPr id="7" name="Picture 6" descr="A picture containing drawing, wheel&#10;&#10;Description automatically generated">
            <a:extLst>
              <a:ext uri="{FF2B5EF4-FFF2-40B4-BE49-F238E27FC236}">
                <a16:creationId xmlns:a16="http://schemas.microsoft.com/office/drawing/2014/main" id="{E699B0F1-A813-4110-94D2-C631FA32F5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86301" y="3733801"/>
            <a:ext cx="2390775" cy="581025"/>
          </a:xfrm>
          <a:prstGeom prst="rect">
            <a:avLst/>
          </a:prstGeom>
        </p:spPr>
      </p:pic>
    </p:spTree>
    <p:extLst>
      <p:ext uri="{BB962C8B-B14F-4D97-AF65-F5344CB8AC3E}">
        <p14:creationId xmlns:p14="http://schemas.microsoft.com/office/powerpoint/2010/main" val="37749812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2"/>
          <p:cNvSpPr>
            <a:spLocks noGrp="1" noChangeArrowheads="1"/>
          </p:cNvSpPr>
          <p:nvPr>
            <p:ph type="ctrTitle" idx="4294967295"/>
          </p:nvPr>
        </p:nvSpPr>
        <p:spPr>
          <a:xfrm>
            <a:off x="1828800" y="304801"/>
            <a:ext cx="8534400" cy="646331"/>
          </a:xfrm>
        </p:spPr>
        <p:txBody>
          <a:bodyPr/>
          <a:lstStyle/>
          <a:p>
            <a:pPr eaLnBrk="1" hangingPunct="1"/>
            <a:r>
              <a:rPr lang="ro-RO" dirty="0"/>
              <a:t>Diferențe majore de abordare</a:t>
            </a:r>
            <a:endParaRPr lang="en-US" dirty="0"/>
          </a:p>
        </p:txBody>
      </p:sp>
      <p:sp>
        <p:nvSpPr>
          <p:cNvPr id="16388" name="Rectangle 3"/>
          <p:cNvSpPr>
            <a:spLocks noGrp="1" noChangeArrowheads="1"/>
          </p:cNvSpPr>
          <p:nvPr>
            <p:ph type="subTitle" idx="1"/>
          </p:nvPr>
        </p:nvSpPr>
        <p:spPr>
          <a:xfrm>
            <a:off x="1524000" y="1371600"/>
            <a:ext cx="9982200" cy="5029200"/>
          </a:xfrm>
        </p:spPr>
        <p:txBody>
          <a:bodyPr/>
          <a:lstStyle/>
          <a:p>
            <a:pPr marL="228600" indent="-228600" eaLnBrk="1" hangingPunct="1">
              <a:buFont typeface="Wingdings" pitchFamily="2" charset="2"/>
              <a:buChar char="n"/>
            </a:pPr>
            <a:r>
              <a:rPr lang="en-US" sz="2800" dirty="0"/>
              <a:t> </a:t>
            </a:r>
            <a:r>
              <a:rPr lang="ro-RO" sz="2800" dirty="0"/>
              <a:t>BD Relaționale: </a:t>
            </a:r>
          </a:p>
          <a:p>
            <a:pPr marL="971550" lvl="1" indent="-228600" eaLnBrk="1" hangingPunct="1"/>
            <a:r>
              <a:rPr lang="ro-RO" sz="2400" dirty="0"/>
              <a:t>informațiile sunt extrase folosind operații de </a:t>
            </a:r>
            <a:r>
              <a:rPr lang="ro-RO" sz="2400" dirty="0" err="1"/>
              <a:t>join</a:t>
            </a:r>
            <a:r>
              <a:rPr lang="ro-RO" sz="2400" dirty="0"/>
              <a:t>, </a:t>
            </a:r>
          </a:p>
          <a:p>
            <a:pPr marL="971550" lvl="1" indent="-228600" eaLnBrk="1" hangingPunct="1"/>
            <a:r>
              <a:rPr lang="ro-RO" sz="2400" dirty="0"/>
              <a:t>accelerarea procesării presupune deseori indexare, </a:t>
            </a:r>
          </a:p>
          <a:p>
            <a:pPr marL="971550" lvl="1" indent="-228600" eaLnBrk="1" hangingPunct="1"/>
            <a:r>
              <a:rPr lang="ro-RO" sz="2400" dirty="0"/>
              <a:t>proprietățile ACID sunt impuse</a:t>
            </a:r>
            <a:endParaRPr lang="en-US" sz="2400" dirty="0"/>
          </a:p>
          <a:p>
            <a:pPr marL="228600" indent="-228600" eaLnBrk="1" hangingPunct="1">
              <a:buFont typeface="Wingdings" pitchFamily="2" charset="2"/>
              <a:buChar char="n"/>
            </a:pPr>
            <a:endParaRPr lang="en-US" sz="1050" dirty="0"/>
          </a:p>
          <a:p>
            <a:pPr marL="228600" indent="-228600" eaLnBrk="1" hangingPunct="1">
              <a:buFont typeface="Wingdings" pitchFamily="2" charset="2"/>
              <a:buChar char="n"/>
            </a:pPr>
            <a:r>
              <a:rPr lang="ro-RO" sz="2800" dirty="0"/>
              <a:t> Alternativă: Teorema CAP </a:t>
            </a:r>
          </a:p>
          <a:p>
            <a:pPr marL="971550" lvl="1" indent="-228600" eaLnBrk="1" hangingPunct="1"/>
            <a:r>
              <a:rPr lang="ro-RO" sz="2400" b="1" dirty="0" err="1"/>
              <a:t>Consistency</a:t>
            </a:r>
            <a:r>
              <a:rPr lang="ro-RO" sz="2400" dirty="0"/>
              <a:t> (nu </a:t>
            </a:r>
            <a:r>
              <a:rPr lang="ro-RO" sz="2400" dirty="0" err="1"/>
              <a:t>dpdv</a:t>
            </a:r>
            <a:r>
              <a:rPr lang="ro-RO" sz="2400" dirty="0"/>
              <a:t> al respectării constrângerilor de integritate, ci din punct de vedere al </a:t>
            </a:r>
            <a:r>
              <a:rPr lang="ro-RO" sz="2400" dirty="0" err="1"/>
              <a:t>al</a:t>
            </a:r>
            <a:r>
              <a:rPr lang="ro-RO" sz="2400" dirty="0"/>
              <a:t> furnizării acelorași date tuturor clienților)</a:t>
            </a:r>
          </a:p>
          <a:p>
            <a:pPr marL="971550" lvl="1" indent="-228600" eaLnBrk="1" hangingPunct="1"/>
            <a:r>
              <a:rPr lang="ro-RO" sz="2400" b="1" dirty="0" err="1"/>
              <a:t>Availability</a:t>
            </a:r>
            <a:r>
              <a:rPr lang="ro-RO" sz="2400" dirty="0"/>
              <a:t> – nivelul de disponibilitate crește odată cu creșterea numărului de noduri redundante</a:t>
            </a:r>
          </a:p>
          <a:p>
            <a:pPr marL="971550" lvl="1" indent="-228600" eaLnBrk="1" hangingPunct="1"/>
            <a:r>
              <a:rPr lang="ro-RO" sz="2400" b="1" dirty="0" err="1"/>
              <a:t>Partition</a:t>
            </a:r>
            <a:r>
              <a:rPr lang="ro-RO" sz="2400" b="1" dirty="0"/>
              <a:t> </a:t>
            </a:r>
            <a:r>
              <a:rPr lang="ro-RO" sz="2400" b="1" dirty="0" err="1"/>
              <a:t>Tolerance</a:t>
            </a:r>
            <a:r>
              <a:rPr lang="ro-RO" sz="2400" dirty="0"/>
              <a:t> – găsirea de rute alternative în rețea pentru a obține date din diverse noduri</a:t>
            </a:r>
            <a:endParaRPr lang="en-US" sz="2400" dirty="0"/>
          </a:p>
        </p:txBody>
      </p:sp>
    </p:spTree>
    <p:extLst>
      <p:ext uri="{BB962C8B-B14F-4D97-AF65-F5344CB8AC3E}">
        <p14:creationId xmlns:p14="http://schemas.microsoft.com/office/powerpoint/2010/main" val="20005183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2"/>
          <p:cNvSpPr>
            <a:spLocks noGrp="1" noChangeArrowheads="1"/>
          </p:cNvSpPr>
          <p:nvPr>
            <p:ph type="ctrTitle" idx="4294967295"/>
          </p:nvPr>
        </p:nvSpPr>
        <p:spPr>
          <a:xfrm>
            <a:off x="2133600" y="572870"/>
            <a:ext cx="8534400" cy="646331"/>
          </a:xfrm>
        </p:spPr>
        <p:txBody>
          <a:bodyPr/>
          <a:lstStyle/>
          <a:p>
            <a:pPr eaLnBrk="1" hangingPunct="1"/>
            <a:r>
              <a:rPr lang="ro-RO" dirty="0"/>
              <a:t>Modelul de consistență BASE</a:t>
            </a:r>
            <a:endParaRPr lang="en-US" dirty="0"/>
          </a:p>
        </p:txBody>
      </p:sp>
      <p:sp>
        <p:nvSpPr>
          <p:cNvPr id="16388" name="Rectangle 3"/>
          <p:cNvSpPr>
            <a:spLocks noGrp="1" noChangeArrowheads="1"/>
          </p:cNvSpPr>
          <p:nvPr>
            <p:ph type="subTitle" idx="1"/>
          </p:nvPr>
        </p:nvSpPr>
        <p:spPr>
          <a:xfrm>
            <a:off x="2133600" y="1447800"/>
            <a:ext cx="9220200" cy="5029200"/>
          </a:xfrm>
        </p:spPr>
        <p:txBody>
          <a:bodyPr/>
          <a:lstStyle/>
          <a:p>
            <a:pPr marL="228600" indent="-228600" eaLnBrk="1" hangingPunct="1">
              <a:buFont typeface="Wingdings" pitchFamily="2" charset="2"/>
              <a:buChar char="n"/>
            </a:pPr>
            <a:r>
              <a:rPr lang="en-US" sz="2800" dirty="0"/>
              <a:t> </a:t>
            </a:r>
            <a:r>
              <a:rPr lang="ro-RO" sz="2800" b="1" dirty="0">
                <a:solidFill>
                  <a:srgbClr val="C00000"/>
                </a:solidFill>
              </a:rPr>
              <a:t>B</a:t>
            </a:r>
            <a:r>
              <a:rPr lang="ro-RO" sz="2800" dirty="0"/>
              <a:t>asic </a:t>
            </a:r>
            <a:r>
              <a:rPr lang="ro-RO" sz="2800" b="1" dirty="0" err="1">
                <a:solidFill>
                  <a:srgbClr val="C00000"/>
                </a:solidFill>
              </a:rPr>
              <a:t>A</a:t>
            </a:r>
            <a:r>
              <a:rPr lang="ro-RO" sz="2800" dirty="0" err="1"/>
              <a:t>vailability</a:t>
            </a:r>
            <a:endParaRPr lang="ro-RO" sz="2800" dirty="0"/>
          </a:p>
          <a:p>
            <a:pPr marL="971550" lvl="1" indent="-228600" eaLnBrk="1" hangingPunct="1"/>
            <a:r>
              <a:rPr lang="ro-RO" sz="2400" dirty="0"/>
              <a:t>Baza de date (pare că) funcționează în marea majoritate a timpului</a:t>
            </a:r>
          </a:p>
          <a:p>
            <a:pPr marL="228600" indent="-228600" eaLnBrk="1" hangingPunct="1">
              <a:buFont typeface="Wingdings" pitchFamily="2" charset="2"/>
              <a:buChar char="n"/>
            </a:pPr>
            <a:r>
              <a:rPr lang="ro-RO" sz="2800" dirty="0"/>
              <a:t> </a:t>
            </a:r>
            <a:r>
              <a:rPr lang="ro-RO" sz="2800" b="1" dirty="0">
                <a:solidFill>
                  <a:srgbClr val="C00000"/>
                </a:solidFill>
              </a:rPr>
              <a:t>S</a:t>
            </a:r>
            <a:r>
              <a:rPr lang="ro-RO" sz="2800" dirty="0"/>
              <a:t>oft-state</a:t>
            </a:r>
          </a:p>
          <a:p>
            <a:pPr marL="971550" lvl="1" indent="-228600" eaLnBrk="1" hangingPunct="1"/>
            <a:r>
              <a:rPr lang="ro-RO" sz="2400" dirty="0"/>
              <a:t>Consistența la scriere nu e necesară. Replicile nu trebuie să fie mutual consistente</a:t>
            </a:r>
          </a:p>
          <a:p>
            <a:pPr marL="228600" indent="-228600" eaLnBrk="1" hangingPunct="1">
              <a:buFont typeface="Wingdings" pitchFamily="2" charset="2"/>
              <a:buChar char="n"/>
            </a:pPr>
            <a:r>
              <a:rPr lang="ro-RO" sz="2800" dirty="0"/>
              <a:t> </a:t>
            </a:r>
            <a:r>
              <a:rPr lang="ro-RO" sz="2800" b="1" dirty="0">
                <a:solidFill>
                  <a:srgbClr val="C00000"/>
                </a:solidFill>
              </a:rPr>
              <a:t>E</a:t>
            </a:r>
            <a:r>
              <a:rPr lang="ro-RO" sz="2800" dirty="0"/>
              <a:t>ventual consistent</a:t>
            </a:r>
          </a:p>
          <a:p>
            <a:pPr marL="971550" lvl="1" indent="-228600" eaLnBrk="1" hangingPunct="1"/>
            <a:r>
              <a:rPr lang="ro-RO" sz="2400" dirty="0"/>
              <a:t>Baza de date va fi consistentă la un moment dat </a:t>
            </a:r>
            <a:endParaRPr lang="en-US" sz="2400" dirty="0"/>
          </a:p>
          <a:p>
            <a:pPr marL="228600" indent="-228600" eaLnBrk="1" hangingPunct="1">
              <a:buFont typeface="Wingdings" pitchFamily="2" charset="2"/>
              <a:buChar char="n"/>
            </a:pPr>
            <a:endParaRPr lang="ro-RO" sz="2800" dirty="0"/>
          </a:p>
          <a:p>
            <a:pPr eaLnBrk="1" hangingPunct="1"/>
            <a:r>
              <a:rPr lang="ro-RO" sz="2800" b="1" i="1" dirty="0" err="1">
                <a:solidFill>
                  <a:srgbClr val="C00000"/>
                </a:solidFill>
              </a:rPr>
              <a:t>Read</a:t>
            </a:r>
            <a:r>
              <a:rPr lang="ro-RO" sz="2800" b="1" i="1" dirty="0">
                <a:solidFill>
                  <a:srgbClr val="C00000"/>
                </a:solidFill>
              </a:rPr>
              <a:t> </a:t>
            </a:r>
            <a:r>
              <a:rPr lang="ro-RO" sz="2800" b="1" i="1" dirty="0" err="1">
                <a:solidFill>
                  <a:srgbClr val="C00000"/>
                </a:solidFill>
              </a:rPr>
              <a:t>Repair</a:t>
            </a:r>
            <a:r>
              <a:rPr lang="ro-RO" sz="2800" dirty="0">
                <a:solidFill>
                  <a:srgbClr val="C00000"/>
                </a:solidFill>
              </a:rPr>
              <a:t> – </a:t>
            </a:r>
            <a:r>
              <a:rPr lang="ro-RO" sz="2800" b="1" i="1" dirty="0" err="1">
                <a:solidFill>
                  <a:srgbClr val="C00000"/>
                </a:solidFill>
              </a:rPr>
              <a:t>Delayed</a:t>
            </a:r>
            <a:r>
              <a:rPr lang="ro-RO" sz="2800" b="1" i="1" dirty="0">
                <a:solidFill>
                  <a:srgbClr val="C00000"/>
                </a:solidFill>
              </a:rPr>
              <a:t> </a:t>
            </a:r>
            <a:r>
              <a:rPr lang="ro-RO" sz="2800" b="1" i="1" dirty="0" err="1">
                <a:solidFill>
                  <a:srgbClr val="C00000"/>
                </a:solidFill>
              </a:rPr>
              <a:t>Repair</a:t>
            </a:r>
            <a:endParaRPr lang="en-US" sz="2800" b="1" i="1" dirty="0">
              <a:solidFill>
                <a:srgbClr val="C00000"/>
              </a:solidFill>
            </a:endParaRPr>
          </a:p>
          <a:p>
            <a:pPr marL="228600" indent="-228600" eaLnBrk="1" hangingPunct="1">
              <a:buFont typeface="Wingdings" pitchFamily="2" charset="2"/>
              <a:buChar char="n"/>
            </a:pPr>
            <a:endParaRPr lang="en-US" sz="2800" dirty="0"/>
          </a:p>
        </p:txBody>
      </p:sp>
    </p:spTree>
    <p:extLst>
      <p:ext uri="{BB962C8B-B14F-4D97-AF65-F5344CB8AC3E}">
        <p14:creationId xmlns:p14="http://schemas.microsoft.com/office/powerpoint/2010/main" val="2833444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2"/>
          <p:cNvSpPr>
            <a:spLocks noGrp="1" noChangeArrowheads="1"/>
          </p:cNvSpPr>
          <p:nvPr>
            <p:ph type="ctrTitle" idx="4294967295"/>
          </p:nvPr>
        </p:nvSpPr>
        <p:spPr>
          <a:xfrm>
            <a:off x="2133600" y="572870"/>
            <a:ext cx="8534400" cy="646331"/>
          </a:xfrm>
        </p:spPr>
        <p:txBody>
          <a:bodyPr/>
          <a:lstStyle/>
          <a:p>
            <a:pPr eaLnBrk="1" hangingPunct="1"/>
            <a:r>
              <a:rPr lang="ro-RO" dirty="0"/>
              <a:t>Abordări bazate pe coloane</a:t>
            </a:r>
            <a:endParaRPr lang="en-US" dirty="0"/>
          </a:p>
        </p:txBody>
      </p:sp>
      <p:sp>
        <p:nvSpPr>
          <p:cNvPr id="16388" name="Rectangle 3"/>
          <p:cNvSpPr>
            <a:spLocks noGrp="1" noChangeArrowheads="1"/>
          </p:cNvSpPr>
          <p:nvPr>
            <p:ph type="subTitle" idx="1"/>
          </p:nvPr>
        </p:nvSpPr>
        <p:spPr>
          <a:xfrm>
            <a:off x="2133600" y="2438400"/>
            <a:ext cx="9220200" cy="4038600"/>
          </a:xfrm>
        </p:spPr>
        <p:txBody>
          <a:bodyPr/>
          <a:lstStyle/>
          <a:p>
            <a:pPr marL="228600" indent="-228600" eaLnBrk="1" hangingPunct="1">
              <a:buFont typeface="Wingdings" pitchFamily="2" charset="2"/>
              <a:buChar char="n"/>
            </a:pPr>
            <a:r>
              <a:rPr lang="en-US" sz="2800" dirty="0"/>
              <a:t> </a:t>
            </a:r>
            <a:r>
              <a:rPr lang="ro-RO" sz="2800" dirty="0"/>
              <a:t>BD Relaționale sunt abordări bazate pe linii</a:t>
            </a:r>
          </a:p>
          <a:p>
            <a:pPr marL="228600" indent="-228600" eaLnBrk="1" hangingPunct="1">
              <a:buFont typeface="Wingdings" pitchFamily="2" charset="2"/>
              <a:buChar char="n"/>
            </a:pPr>
            <a:r>
              <a:rPr lang="ro-RO" sz="2800" dirty="0"/>
              <a:t> Foarte frecvent însă aplicațiile ce accesează o bază de date interoghează date memorate pe o coloană</a:t>
            </a:r>
          </a:p>
          <a:p>
            <a:pPr marL="228600" indent="-228600" eaLnBrk="1" hangingPunct="1">
              <a:buFont typeface="Wingdings" pitchFamily="2" charset="2"/>
              <a:buChar char="n"/>
            </a:pPr>
            <a:r>
              <a:rPr lang="ro-RO" sz="2800" dirty="0"/>
              <a:t> În ciuda optimizărilor memorarea într-o zonă continuă a valorilor aceleași coloane e mai performantă</a:t>
            </a:r>
            <a:endParaRPr lang="en-US" sz="2800" dirty="0"/>
          </a:p>
          <a:p>
            <a:pPr marL="228600" indent="-228600" eaLnBrk="1" hangingPunct="1">
              <a:buFont typeface="Wingdings" pitchFamily="2" charset="2"/>
              <a:buChar char="n"/>
            </a:pPr>
            <a:endParaRPr lang="en-US" sz="2800" dirty="0"/>
          </a:p>
          <a:p>
            <a:pPr marL="228600" indent="-228600" eaLnBrk="1" hangingPunct="1">
              <a:buFont typeface="Wingdings" pitchFamily="2" charset="2"/>
              <a:buChar char="n"/>
            </a:pPr>
            <a:endParaRPr lang="en-US" sz="2800" dirty="0"/>
          </a:p>
        </p:txBody>
      </p:sp>
    </p:spTree>
    <p:extLst>
      <p:ext uri="{BB962C8B-B14F-4D97-AF65-F5344CB8AC3E}">
        <p14:creationId xmlns:p14="http://schemas.microsoft.com/office/powerpoint/2010/main" val="592209531"/>
      </p:ext>
    </p:extLst>
  </p:cSld>
  <p:clrMapOvr>
    <a:masterClrMapping/>
  </p:clrMapOvr>
</p:sld>
</file>

<file path=ppt/theme/theme1.xml><?xml version="1.0" encoding="utf-8"?>
<a:theme xmlns:a="http://schemas.openxmlformats.org/drawingml/2006/main" name="Bold Stripes">
  <a:themeElements>
    <a:clrScheme name="Bold Stripes 2">
      <a:dk1>
        <a:srgbClr val="000000"/>
      </a:dk1>
      <a:lt1>
        <a:srgbClr val="EAEAEA"/>
      </a:lt1>
      <a:dk2>
        <a:srgbClr val="003366"/>
      </a:dk2>
      <a:lt2>
        <a:srgbClr val="EAEAEA"/>
      </a:lt2>
      <a:accent1>
        <a:srgbClr val="FFFFFF"/>
      </a:accent1>
      <a:accent2>
        <a:srgbClr val="DDDDDD"/>
      </a:accent2>
      <a:accent3>
        <a:srgbClr val="F3F3F3"/>
      </a:accent3>
      <a:accent4>
        <a:srgbClr val="000000"/>
      </a:accent4>
      <a:accent5>
        <a:srgbClr val="FFFFFF"/>
      </a:accent5>
      <a:accent6>
        <a:srgbClr val="C8C8C8"/>
      </a:accent6>
      <a:hlink>
        <a:srgbClr val="336699"/>
      </a:hlink>
      <a:folHlink>
        <a:srgbClr val="9A0000"/>
      </a:folHlink>
    </a:clrScheme>
    <a:fontScheme name="Bold Stripes">
      <a:majorFont>
        <a:latin typeface="Book Antiqua"/>
        <a:ea typeface=""/>
        <a:cs typeface=""/>
      </a:majorFont>
      <a:minorFont>
        <a:latin typeface="Book Antiqu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Verdana"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Verdana" pitchFamily="34" charset="0"/>
          </a:defRPr>
        </a:defPPr>
      </a:lstStyle>
    </a:lnDef>
  </a:objectDefaults>
  <a:extraClrSchemeLst>
    <a:extraClrScheme>
      <a:clrScheme name="Bold Stripes 1">
        <a:dk1>
          <a:srgbClr val="356677"/>
        </a:dk1>
        <a:lt1>
          <a:srgbClr val="FFFFFF"/>
        </a:lt1>
        <a:dk2>
          <a:srgbClr val="3E798E"/>
        </a:dk2>
        <a:lt2>
          <a:srgbClr val="FFFFCC"/>
        </a:lt2>
        <a:accent1>
          <a:srgbClr val="7FA0B1"/>
        </a:accent1>
        <a:accent2>
          <a:srgbClr val="3A7184"/>
        </a:accent2>
        <a:accent3>
          <a:srgbClr val="AFBEC6"/>
        </a:accent3>
        <a:accent4>
          <a:srgbClr val="DADADA"/>
        </a:accent4>
        <a:accent5>
          <a:srgbClr val="C0CDD5"/>
        </a:accent5>
        <a:accent6>
          <a:srgbClr val="346677"/>
        </a:accent6>
        <a:hlink>
          <a:srgbClr val="FFBF0B"/>
        </a:hlink>
        <a:folHlink>
          <a:srgbClr val="CC9900"/>
        </a:folHlink>
      </a:clrScheme>
      <a:clrMap bg1="dk2" tx1="lt1" bg2="dk1" tx2="lt2" accent1="accent1" accent2="accent2" accent3="accent3" accent4="accent4" accent5="accent5" accent6="accent6" hlink="hlink" folHlink="folHlink"/>
    </a:extraClrScheme>
    <a:extraClrScheme>
      <a:clrScheme name="Bold Stripes 2">
        <a:dk1>
          <a:srgbClr val="000000"/>
        </a:dk1>
        <a:lt1>
          <a:srgbClr val="EAEAEA"/>
        </a:lt1>
        <a:dk2>
          <a:srgbClr val="003366"/>
        </a:dk2>
        <a:lt2>
          <a:srgbClr val="EAEAEA"/>
        </a:lt2>
        <a:accent1>
          <a:srgbClr val="FFFFFF"/>
        </a:accent1>
        <a:accent2>
          <a:srgbClr val="DDDDDD"/>
        </a:accent2>
        <a:accent3>
          <a:srgbClr val="F3F3F3"/>
        </a:accent3>
        <a:accent4>
          <a:srgbClr val="000000"/>
        </a:accent4>
        <a:accent5>
          <a:srgbClr val="FFFFFF"/>
        </a:accent5>
        <a:accent6>
          <a:srgbClr val="C8C8C8"/>
        </a:accent6>
        <a:hlink>
          <a:srgbClr val="336699"/>
        </a:hlink>
        <a:folHlink>
          <a:srgbClr val="9A0000"/>
        </a:folHlink>
      </a:clrScheme>
      <a:clrMap bg1="lt1" tx1="dk1" bg2="lt2" tx2="dk2" accent1="accent1" accent2="accent2" accent3="accent3" accent4="accent4" accent5="accent5" accent6="accent6" hlink="hlink" folHlink="folHlink"/>
    </a:extraClrScheme>
    <a:extraClrScheme>
      <a:clrScheme name="Bold Stripes 3">
        <a:dk1>
          <a:srgbClr val="000000"/>
        </a:dk1>
        <a:lt1>
          <a:srgbClr val="EAEAEA"/>
        </a:lt1>
        <a:dk2>
          <a:srgbClr val="000000"/>
        </a:dk2>
        <a:lt2>
          <a:srgbClr val="EAEAEA"/>
        </a:lt2>
        <a:accent1>
          <a:srgbClr val="FFFFFF"/>
        </a:accent1>
        <a:accent2>
          <a:srgbClr val="DDDDDD"/>
        </a:accent2>
        <a:accent3>
          <a:srgbClr val="F3F3F3"/>
        </a:accent3>
        <a:accent4>
          <a:srgbClr val="000000"/>
        </a:accent4>
        <a:accent5>
          <a:srgbClr val="FFFFFF"/>
        </a:accent5>
        <a:accent6>
          <a:srgbClr val="C8C8C8"/>
        </a:accent6>
        <a:hlink>
          <a:srgbClr val="777777"/>
        </a:hlink>
        <a:folHlink>
          <a:srgbClr val="969696"/>
        </a:folHlink>
      </a:clrScheme>
      <a:clrMap bg1="lt1" tx1="dk1" bg2="lt2" tx2="dk2" accent1="accent1" accent2="accent2" accent3="accent3" accent4="accent4" accent5="accent5" accent6="accent6" hlink="hlink" folHlink="folHlink"/>
    </a:extraClrScheme>
    <a:extraClrScheme>
      <a:clrScheme name="Bold Stripes 4">
        <a:dk1>
          <a:srgbClr val="492417"/>
        </a:dk1>
        <a:lt1>
          <a:srgbClr val="D4D5C3"/>
        </a:lt1>
        <a:dk2>
          <a:srgbClr val="6E4900"/>
        </a:dk2>
        <a:lt2>
          <a:srgbClr val="B9BA9C"/>
        </a:lt2>
        <a:accent1>
          <a:srgbClr val="DBD8CF"/>
        </a:accent1>
        <a:accent2>
          <a:srgbClr val="C7C8B0"/>
        </a:accent2>
        <a:accent3>
          <a:srgbClr val="E6E7DE"/>
        </a:accent3>
        <a:accent4>
          <a:srgbClr val="3D1D12"/>
        </a:accent4>
        <a:accent5>
          <a:srgbClr val="EAE9E4"/>
        </a:accent5>
        <a:accent6>
          <a:srgbClr val="B4B59F"/>
        </a:accent6>
        <a:hlink>
          <a:srgbClr val="CC9900"/>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7D87CF76EAC8D4E92CA444B04B4BEEC" ma:contentTypeVersion="4" ma:contentTypeDescription="Create a new document." ma:contentTypeScope="" ma:versionID="6c37eb257806cbaa5869a7d1a249c189">
  <xsd:schema xmlns:xsd="http://www.w3.org/2001/XMLSchema" xmlns:xs="http://www.w3.org/2001/XMLSchema" xmlns:p="http://schemas.microsoft.com/office/2006/metadata/properties" xmlns:ns2="58552927-2ef9-49df-b9b7-5991d12853c4" targetNamespace="http://schemas.microsoft.com/office/2006/metadata/properties" ma:root="true" ma:fieldsID="0ab6c4e7460310e25d493e7d891f5a15" ns2:_="">
    <xsd:import namespace="58552927-2ef9-49df-b9b7-5991d12853c4"/>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8552927-2ef9-49df-b9b7-5991d12853c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C203811E-0606-4032-9D01-783AD8B96407}"/>
</file>

<file path=customXml/itemProps2.xml><?xml version="1.0" encoding="utf-8"?>
<ds:datastoreItem xmlns:ds="http://schemas.openxmlformats.org/officeDocument/2006/customXml" ds:itemID="{21D6FE8A-7F21-4659-8DE2-7216A9C1398C}"/>
</file>

<file path=customXml/itemProps3.xml><?xml version="1.0" encoding="utf-8"?>
<ds:datastoreItem xmlns:ds="http://schemas.openxmlformats.org/officeDocument/2006/customXml" ds:itemID="{7300CF3C-95D3-4FB4-861A-79EEE8407704}"/>
</file>

<file path=docProps/app.xml><?xml version="1.0" encoding="utf-8"?>
<Properties xmlns="http://schemas.openxmlformats.org/officeDocument/2006/extended-properties" xmlns:vt="http://schemas.openxmlformats.org/officeDocument/2006/docPropsVTypes">
  <Template>C:\Program Files\Microsoft Office\Templates\Presentation Designs\Bold Stripes.pot</Template>
  <TotalTime>1190</TotalTime>
  <Words>3957</Words>
  <Application>Microsoft Office PowerPoint</Application>
  <PresentationFormat>Widescreen</PresentationFormat>
  <Paragraphs>259</Paragraphs>
  <Slides>36</Slides>
  <Notes>28</Notes>
  <HiddenSlides>0</HiddenSlides>
  <MMClips>0</MMClips>
  <ScaleCrop>false</ScaleCrop>
  <HeadingPairs>
    <vt:vector size="8" baseType="variant">
      <vt:variant>
        <vt:lpstr>Fonts Used</vt:lpstr>
      </vt:variant>
      <vt:variant>
        <vt:i4>6</vt:i4>
      </vt:variant>
      <vt:variant>
        <vt:lpstr>Theme</vt:lpstr>
      </vt:variant>
      <vt:variant>
        <vt:i4>2</vt:i4>
      </vt:variant>
      <vt:variant>
        <vt:lpstr>Embedded OLE Servers</vt:lpstr>
      </vt:variant>
      <vt:variant>
        <vt:i4>1</vt:i4>
      </vt:variant>
      <vt:variant>
        <vt:lpstr>Slide Titles</vt:lpstr>
      </vt:variant>
      <vt:variant>
        <vt:i4>36</vt:i4>
      </vt:variant>
    </vt:vector>
  </HeadingPairs>
  <TitlesOfParts>
    <vt:vector size="45" baseType="lpstr">
      <vt:lpstr>Arial</vt:lpstr>
      <vt:lpstr>Book Antiqua</vt:lpstr>
      <vt:lpstr>Calibri</vt:lpstr>
      <vt:lpstr>Calibri Light</vt:lpstr>
      <vt:lpstr>Verdana</vt:lpstr>
      <vt:lpstr>Wingdings</vt:lpstr>
      <vt:lpstr>Bold Stripes</vt:lpstr>
      <vt:lpstr>Office Theme</vt:lpstr>
      <vt:lpstr>Bitmap Image</vt:lpstr>
      <vt:lpstr>PowerPoint Presentation</vt:lpstr>
      <vt:lpstr>PowerPoint Presentation</vt:lpstr>
      <vt:lpstr>Context</vt:lpstr>
      <vt:lpstr>Context</vt:lpstr>
      <vt:lpstr>Ce înseamnă NoSQL?</vt:lpstr>
      <vt:lpstr>Ce înseamnă NoSQL?</vt:lpstr>
      <vt:lpstr>Diferențe majore de abordare</vt:lpstr>
      <vt:lpstr>Modelul de consistență BASE</vt:lpstr>
      <vt:lpstr>Abordări bazate pe coloane</vt:lpstr>
      <vt:lpstr>Abordări bazate pe coloane</vt:lpstr>
      <vt:lpstr>Cassandra</vt:lpstr>
      <vt:lpstr>Exemplu de Column Family</vt:lpstr>
      <vt:lpstr>Crearea unui Column Family</vt:lpstr>
      <vt:lpstr>Inserare date</vt:lpstr>
      <vt:lpstr>Regăsirea datelor</vt:lpstr>
      <vt:lpstr>Regăsirea datelor</vt:lpstr>
      <vt:lpstr>Modificare Column Family</vt:lpstr>
      <vt:lpstr>Ștergere date       Ștergere Column Family</vt:lpstr>
      <vt:lpstr>CQL Crearea unui Column Family</vt:lpstr>
      <vt:lpstr>CQL Regăsirea datelor</vt:lpstr>
      <vt:lpstr>Abordări bazate pe documente</vt:lpstr>
      <vt:lpstr>MongoDB</vt:lpstr>
      <vt:lpstr>Adăugare date</vt:lpstr>
      <vt:lpstr>Regăsire date</vt:lpstr>
      <vt:lpstr>Regăsire date</vt:lpstr>
      <vt:lpstr>Regăsire date</vt:lpstr>
      <vt:lpstr>Regăsire date</vt:lpstr>
      <vt:lpstr>PowerPoint Presentation</vt:lpstr>
      <vt:lpstr>PowerPoint Presentation</vt:lpstr>
      <vt:lpstr>Actualizarea datelor</vt:lpstr>
      <vt:lpstr>PowerPoint Presentation</vt:lpstr>
      <vt:lpstr>PowerPoint Presentation</vt:lpstr>
      <vt:lpstr>PowerPoint Presentation</vt:lpstr>
      <vt:lpstr>PowerPoint Presentation</vt:lpstr>
      <vt:lpstr>Cei cinci V ai Big Data</vt:lpstr>
      <vt:lpstr>Intrumente </vt:lpstr>
    </vt:vector>
  </TitlesOfParts>
  <Company>Atreides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 Suciu</dc:creator>
  <cp:lastModifiedBy>Dan Suciu</cp:lastModifiedBy>
  <cp:revision>2060</cp:revision>
  <cp:lastPrinted>1601-01-01T00:00:00Z</cp:lastPrinted>
  <dcterms:created xsi:type="dcterms:W3CDTF">2004-02-22T11:33:27Z</dcterms:created>
  <dcterms:modified xsi:type="dcterms:W3CDTF">2023-11-14T17:12:23Z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0x010100A7D87CF76EAC8D4E92CA444B04B4BEEC</vt:lpwstr>
  </property>
</Properties>
</file>